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4.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15.xml" ContentType="application/vnd.openxmlformats-officedocument.presentationml.notesSlide+xml"/>
  <Override PartName="/ppt/charts/chart18.xml" ContentType="application/vnd.openxmlformats-officedocument.drawingml.chart+xml"/>
  <Override PartName="/ppt/notesSlides/notesSlide16.xml" ContentType="application/vnd.openxmlformats-officedocument.presentationml.notesSlide+xml"/>
  <Override PartName="/ppt/charts/chart19.xml" ContentType="application/vnd.openxmlformats-officedocument.drawingml.chart+xml"/>
  <Override PartName="/ppt/charts/style6.xml" ContentType="application/vnd.ms-office.chartstyle+xml"/>
  <Override PartName="/ppt/charts/colors6.xml" ContentType="application/vnd.ms-office.chartcolorstyle+xml"/>
  <Override PartName="/ppt/charts/chart2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2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19.xml" ContentType="application/vnd.openxmlformats-officedocument.presentationml.notesSlide+xml"/>
  <Override PartName="/ppt/charts/chart2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2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3"/>
    <p:sldMasterId id="2147483784" r:id="rId4"/>
    <p:sldMasterId id="2147483793" r:id="rId5"/>
    <p:sldMasterId id="2147483838" r:id="rId6"/>
  </p:sldMasterIdLst>
  <p:notesMasterIdLst>
    <p:notesMasterId r:id="rId44"/>
  </p:notesMasterIdLst>
  <p:handoutMasterIdLst>
    <p:handoutMasterId r:id="rId45"/>
  </p:handoutMasterIdLst>
  <p:sldIdLst>
    <p:sldId id="256" r:id="rId7"/>
    <p:sldId id="2147473743" r:id="rId8"/>
    <p:sldId id="2147473752" r:id="rId9"/>
    <p:sldId id="2147473760" r:id="rId10"/>
    <p:sldId id="2146845429" r:id="rId11"/>
    <p:sldId id="2147473835" r:id="rId12"/>
    <p:sldId id="2147473775" r:id="rId13"/>
    <p:sldId id="2147473764" r:id="rId14"/>
    <p:sldId id="2147473767" r:id="rId15"/>
    <p:sldId id="2147480374" r:id="rId16"/>
    <p:sldId id="2147473768" r:id="rId17"/>
    <p:sldId id="2147480366" r:id="rId18"/>
    <p:sldId id="2147480367" r:id="rId19"/>
    <p:sldId id="2147480363" r:id="rId20"/>
    <p:sldId id="2147480359" r:id="rId21"/>
    <p:sldId id="281" r:id="rId22"/>
    <p:sldId id="267" r:id="rId23"/>
    <p:sldId id="2147480347" r:id="rId24"/>
    <p:sldId id="2147480346" r:id="rId25"/>
    <p:sldId id="2147479223" r:id="rId26"/>
    <p:sldId id="473" r:id="rId27"/>
    <p:sldId id="492" r:id="rId28"/>
    <p:sldId id="506" r:id="rId29"/>
    <p:sldId id="2147480365" r:id="rId30"/>
    <p:sldId id="445" r:id="rId31"/>
    <p:sldId id="455" r:id="rId32"/>
    <p:sldId id="485" r:id="rId33"/>
    <p:sldId id="468" r:id="rId34"/>
    <p:sldId id="519" r:id="rId35"/>
    <p:sldId id="474" r:id="rId36"/>
    <p:sldId id="280" r:id="rId37"/>
    <p:sldId id="2147480369" r:id="rId38"/>
    <p:sldId id="2147480372" r:id="rId39"/>
    <p:sldId id="2147480373" r:id="rId40"/>
    <p:sldId id="2147480371" r:id="rId41"/>
    <p:sldId id="2147473754" r:id="rId42"/>
    <p:sldId id="2147480375" r:id="rId4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AC67A-C9F5-B612-4E9F-7533A86A6A72}" name="Marilena Papaeti" initials="MP" userId="S::papaeti@eurocommerce.eu::9ca32ea7-e89c-47ab-adfe-9358560f27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F9F"/>
    <a:srgbClr val="4A96D2"/>
    <a:srgbClr val="FF9900"/>
    <a:srgbClr val="783970"/>
    <a:srgbClr val="EC6730"/>
    <a:srgbClr val="BBD3AA"/>
    <a:srgbClr val="0D7D6E"/>
    <a:srgbClr val="CF1348"/>
    <a:srgbClr val="FFCD1C"/>
    <a:srgbClr val="C6D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E8BB6-EAC0-4169-9DB5-CA490048A097}" v="2" dt="2023-07-04T08:33:50.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7" autoAdjust="0"/>
    <p:restoredTop sz="82663" autoAdjust="0"/>
  </p:normalViewPr>
  <p:slideViewPr>
    <p:cSldViewPr snapToGrid="0">
      <p:cViewPr varScale="1">
        <p:scale>
          <a:sx n="71" d="100"/>
          <a:sy n="71" d="100"/>
        </p:scale>
        <p:origin x="533"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5" d="100"/>
          <a:sy n="85" d="100"/>
        </p:scale>
        <p:origin x="268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 Bedert" userId="40b918be-ba3e-46d5-9f4e-1e7a4a593b1d" providerId="ADAL" clId="{40BE8BB6-EAC0-4169-9DB5-CA490048A097}"/>
    <pc:docChg chg="custSel addSld delSld modSld sldOrd">
      <pc:chgData name="Els Bedert" userId="40b918be-ba3e-46d5-9f4e-1e7a4a593b1d" providerId="ADAL" clId="{40BE8BB6-EAC0-4169-9DB5-CA490048A097}" dt="2023-07-04T15:39:40.772" v="163" actId="478"/>
      <pc:docMkLst>
        <pc:docMk/>
      </pc:docMkLst>
      <pc:sldChg chg="modSp mod">
        <pc:chgData name="Els Bedert" userId="40b918be-ba3e-46d5-9f4e-1e7a4a593b1d" providerId="ADAL" clId="{40BE8BB6-EAC0-4169-9DB5-CA490048A097}" dt="2023-07-04T15:10:47.826" v="27" actId="255"/>
        <pc:sldMkLst>
          <pc:docMk/>
          <pc:sldMk cId="1532177960" sldId="267"/>
        </pc:sldMkLst>
        <pc:spChg chg="mod">
          <ac:chgData name="Els Bedert" userId="40b918be-ba3e-46d5-9f4e-1e7a4a593b1d" providerId="ADAL" clId="{40BE8BB6-EAC0-4169-9DB5-CA490048A097}" dt="2023-07-04T15:10:47.826" v="27" actId="255"/>
          <ac:spMkLst>
            <pc:docMk/>
            <pc:sldMk cId="1532177960" sldId="267"/>
            <ac:spMk id="2" creationId="{C564BF2C-9CDD-BBBD-2356-66DEFADFB067}"/>
          </ac:spMkLst>
        </pc:spChg>
      </pc:sldChg>
      <pc:sldChg chg="del">
        <pc:chgData name="Els Bedert" userId="40b918be-ba3e-46d5-9f4e-1e7a4a593b1d" providerId="ADAL" clId="{40BE8BB6-EAC0-4169-9DB5-CA490048A097}" dt="2023-07-04T15:23:36.628" v="28" actId="2696"/>
        <pc:sldMkLst>
          <pc:docMk/>
          <pc:sldMk cId="3735598552" sldId="276"/>
        </pc:sldMkLst>
      </pc:sldChg>
      <pc:sldChg chg="ord">
        <pc:chgData name="Els Bedert" userId="40b918be-ba3e-46d5-9f4e-1e7a4a593b1d" providerId="ADAL" clId="{40BE8BB6-EAC0-4169-9DB5-CA490048A097}" dt="2023-07-04T15:23:58.816" v="30"/>
        <pc:sldMkLst>
          <pc:docMk/>
          <pc:sldMk cId="2573707164" sldId="281"/>
        </pc:sldMkLst>
      </pc:sldChg>
      <pc:sldChg chg="modSp mod">
        <pc:chgData name="Els Bedert" userId="40b918be-ba3e-46d5-9f4e-1e7a4a593b1d" providerId="ADAL" clId="{40BE8BB6-EAC0-4169-9DB5-CA490048A097}" dt="2023-07-04T15:24:58.634" v="32" actId="1076"/>
        <pc:sldMkLst>
          <pc:docMk/>
          <pc:sldMk cId="845960584" sldId="485"/>
        </pc:sldMkLst>
        <pc:spChg chg="mod">
          <ac:chgData name="Els Bedert" userId="40b918be-ba3e-46d5-9f4e-1e7a4a593b1d" providerId="ADAL" clId="{40BE8BB6-EAC0-4169-9DB5-CA490048A097}" dt="2023-07-04T15:24:58.634" v="32" actId="1076"/>
          <ac:spMkLst>
            <pc:docMk/>
            <pc:sldMk cId="845960584" sldId="485"/>
            <ac:spMk id="2" creationId="{75D82B2F-0092-BFDC-172D-64D3C46B3CDB}"/>
          </ac:spMkLst>
        </pc:spChg>
      </pc:sldChg>
      <pc:sldChg chg="modSp mod">
        <pc:chgData name="Els Bedert" userId="40b918be-ba3e-46d5-9f4e-1e7a4a593b1d" providerId="ADAL" clId="{40BE8BB6-EAC0-4169-9DB5-CA490048A097}" dt="2023-07-04T15:25:22.307" v="35" actId="1076"/>
        <pc:sldMkLst>
          <pc:docMk/>
          <pc:sldMk cId="4007041410" sldId="519"/>
        </pc:sldMkLst>
        <pc:spChg chg="mod">
          <ac:chgData name="Els Bedert" userId="40b918be-ba3e-46d5-9f4e-1e7a4a593b1d" providerId="ADAL" clId="{40BE8BB6-EAC0-4169-9DB5-CA490048A097}" dt="2023-07-04T15:25:12.327" v="34" actId="6549"/>
          <ac:spMkLst>
            <pc:docMk/>
            <pc:sldMk cId="4007041410" sldId="519"/>
            <ac:spMk id="3" creationId="{B1F09283-2890-A2F3-F77D-EDFD73E77CBA}"/>
          </ac:spMkLst>
        </pc:spChg>
        <pc:graphicFrameChg chg="mod">
          <ac:chgData name="Els Bedert" userId="40b918be-ba3e-46d5-9f4e-1e7a4a593b1d" providerId="ADAL" clId="{40BE8BB6-EAC0-4169-9DB5-CA490048A097}" dt="2023-07-04T15:25:22.307" v="35" actId="1076"/>
          <ac:graphicFrameMkLst>
            <pc:docMk/>
            <pc:sldMk cId="4007041410" sldId="519"/>
            <ac:graphicFrameMk id="5" creationId="{9FC83203-193C-A4E6-23E3-B2CCB4D852A9}"/>
          </ac:graphicFrameMkLst>
        </pc:graphicFrameChg>
      </pc:sldChg>
      <pc:sldChg chg="modSp mod modNotesTx">
        <pc:chgData name="Els Bedert" userId="40b918be-ba3e-46d5-9f4e-1e7a4a593b1d" providerId="ADAL" clId="{40BE8BB6-EAC0-4169-9DB5-CA490048A097}" dt="2023-07-04T15:30:41.995" v="142" actId="6549"/>
        <pc:sldMkLst>
          <pc:docMk/>
          <pc:sldMk cId="64279493" sldId="2147473754"/>
        </pc:sldMkLst>
        <pc:spChg chg="mod">
          <ac:chgData name="Els Bedert" userId="40b918be-ba3e-46d5-9f4e-1e7a4a593b1d" providerId="ADAL" clId="{40BE8BB6-EAC0-4169-9DB5-CA490048A097}" dt="2023-07-04T15:30:21.724" v="141" actId="113"/>
          <ac:spMkLst>
            <pc:docMk/>
            <pc:sldMk cId="64279493" sldId="2147473754"/>
            <ac:spMk id="4" creationId="{A7D00F08-59E0-D047-D337-B394A529D948}"/>
          </ac:spMkLst>
        </pc:spChg>
        <pc:spChg chg="mod">
          <ac:chgData name="Els Bedert" userId="40b918be-ba3e-46d5-9f4e-1e7a4a593b1d" providerId="ADAL" clId="{40BE8BB6-EAC0-4169-9DB5-CA490048A097}" dt="2023-07-04T15:27:53.851" v="107" actId="6549"/>
          <ac:spMkLst>
            <pc:docMk/>
            <pc:sldMk cId="64279493" sldId="2147473754"/>
            <ac:spMk id="5" creationId="{4F3E50EA-9676-1429-A363-4DB94A2F214E}"/>
          </ac:spMkLst>
        </pc:spChg>
      </pc:sldChg>
      <pc:sldChg chg="modSp mod modNotesTx">
        <pc:chgData name="Els Bedert" userId="40b918be-ba3e-46d5-9f4e-1e7a4a593b1d" providerId="ADAL" clId="{40BE8BB6-EAC0-4169-9DB5-CA490048A097}" dt="2023-07-04T15:08:34.409" v="23" actId="12"/>
        <pc:sldMkLst>
          <pc:docMk/>
          <pc:sldMk cId="3557540318" sldId="2147473764"/>
        </pc:sldMkLst>
        <pc:spChg chg="mod">
          <ac:chgData name="Els Bedert" userId="40b918be-ba3e-46d5-9f4e-1e7a4a593b1d" providerId="ADAL" clId="{40BE8BB6-EAC0-4169-9DB5-CA490048A097}" dt="2023-07-04T15:08:34.409" v="23" actId="12"/>
          <ac:spMkLst>
            <pc:docMk/>
            <pc:sldMk cId="3557540318" sldId="2147473764"/>
            <ac:spMk id="6" creationId="{EBF4DF75-54B1-10C2-54FE-AE6A009A2C37}"/>
          </ac:spMkLst>
        </pc:spChg>
      </pc:sldChg>
      <pc:sldChg chg="modSp mod">
        <pc:chgData name="Els Bedert" userId="40b918be-ba3e-46d5-9f4e-1e7a4a593b1d" providerId="ADAL" clId="{40BE8BB6-EAC0-4169-9DB5-CA490048A097}" dt="2023-07-04T15:06:56.571" v="7" actId="207"/>
        <pc:sldMkLst>
          <pc:docMk/>
          <pc:sldMk cId="1620531109" sldId="2147473835"/>
        </pc:sldMkLst>
        <pc:spChg chg="mod">
          <ac:chgData name="Els Bedert" userId="40b918be-ba3e-46d5-9f4e-1e7a4a593b1d" providerId="ADAL" clId="{40BE8BB6-EAC0-4169-9DB5-CA490048A097}" dt="2023-07-04T15:06:56.571" v="7" actId="207"/>
          <ac:spMkLst>
            <pc:docMk/>
            <pc:sldMk cId="1620531109" sldId="2147473835"/>
            <ac:spMk id="17" creationId="{7469C6A8-9719-4BF8-90FD-DEAA086F1D3C}"/>
          </ac:spMkLst>
        </pc:spChg>
        <pc:spChg chg="mod">
          <ac:chgData name="Els Bedert" userId="40b918be-ba3e-46d5-9f4e-1e7a4a593b1d" providerId="ADAL" clId="{40BE8BB6-EAC0-4169-9DB5-CA490048A097}" dt="2023-07-04T15:06:19.110" v="1" actId="207"/>
          <ac:spMkLst>
            <pc:docMk/>
            <pc:sldMk cId="1620531109" sldId="2147473835"/>
            <ac:spMk id="20" creationId="{4B23B6BD-571A-4FE4-9C98-CF1BADB866E0}"/>
          </ac:spMkLst>
        </pc:spChg>
        <pc:spChg chg="mod">
          <ac:chgData name="Els Bedert" userId="40b918be-ba3e-46d5-9f4e-1e7a4a593b1d" providerId="ADAL" clId="{40BE8BB6-EAC0-4169-9DB5-CA490048A097}" dt="2023-07-04T15:06:29.264" v="2" actId="207"/>
          <ac:spMkLst>
            <pc:docMk/>
            <pc:sldMk cId="1620531109" sldId="2147473835"/>
            <ac:spMk id="69" creationId="{7E6267C1-5DFC-4228-AA0E-D6909285CDEC}"/>
          </ac:spMkLst>
        </pc:spChg>
        <pc:grpChg chg="mod">
          <ac:chgData name="Els Bedert" userId="40b918be-ba3e-46d5-9f4e-1e7a4a593b1d" providerId="ADAL" clId="{40BE8BB6-EAC0-4169-9DB5-CA490048A097}" dt="2023-07-04T15:06:40.272" v="4" actId="1076"/>
          <ac:grpSpMkLst>
            <pc:docMk/>
            <pc:sldMk cId="1620531109" sldId="2147473835"/>
            <ac:grpSpMk id="11" creationId="{E2591092-7136-4F0A-85E2-8F192F98D837}"/>
          </ac:grpSpMkLst>
        </pc:grpChg>
        <pc:grpChg chg="mod">
          <ac:chgData name="Els Bedert" userId="40b918be-ba3e-46d5-9f4e-1e7a4a593b1d" providerId="ADAL" clId="{40BE8BB6-EAC0-4169-9DB5-CA490048A097}" dt="2023-07-04T15:06:56.571" v="7" actId="207"/>
          <ac:grpSpMkLst>
            <pc:docMk/>
            <pc:sldMk cId="1620531109" sldId="2147473835"/>
            <ac:grpSpMk id="16" creationId="{BF39BE2B-BBA7-49EC-9962-BCA525DCC8AD}"/>
          </ac:grpSpMkLst>
        </pc:grpChg>
        <pc:grpChg chg="mod">
          <ac:chgData name="Els Bedert" userId="40b918be-ba3e-46d5-9f4e-1e7a4a593b1d" providerId="ADAL" clId="{40BE8BB6-EAC0-4169-9DB5-CA490048A097}" dt="2023-07-04T15:06:19.110" v="1" actId="207"/>
          <ac:grpSpMkLst>
            <pc:docMk/>
            <pc:sldMk cId="1620531109" sldId="2147473835"/>
            <ac:grpSpMk id="19" creationId="{45167738-9C8E-4BBB-AEAB-BA26202465CA}"/>
          </ac:grpSpMkLst>
        </pc:grpChg>
        <pc:grpChg chg="mod">
          <ac:chgData name="Els Bedert" userId="40b918be-ba3e-46d5-9f4e-1e7a4a593b1d" providerId="ADAL" clId="{40BE8BB6-EAC0-4169-9DB5-CA490048A097}" dt="2023-07-04T15:06:19.110" v="1" actId="207"/>
          <ac:grpSpMkLst>
            <pc:docMk/>
            <pc:sldMk cId="1620531109" sldId="2147473835"/>
            <ac:grpSpMk id="29" creationId="{45DAE481-6536-41EE-83C0-AE6E9FE03253}"/>
          </ac:grpSpMkLst>
        </pc:grpChg>
        <pc:picChg chg="mod">
          <ac:chgData name="Els Bedert" userId="40b918be-ba3e-46d5-9f4e-1e7a4a593b1d" providerId="ADAL" clId="{40BE8BB6-EAC0-4169-9DB5-CA490048A097}" dt="2023-07-04T15:06:56.571" v="7" actId="207"/>
          <ac:picMkLst>
            <pc:docMk/>
            <pc:sldMk cId="1620531109" sldId="2147473835"/>
            <ac:picMk id="18" creationId="{6323918E-390A-4C78-AA15-A7DF18358163}"/>
          </ac:picMkLst>
        </pc:picChg>
        <pc:picChg chg="mod">
          <ac:chgData name="Els Bedert" userId="40b918be-ba3e-46d5-9f4e-1e7a4a593b1d" providerId="ADAL" clId="{40BE8BB6-EAC0-4169-9DB5-CA490048A097}" dt="2023-07-04T15:06:19.110" v="1" actId="207"/>
          <ac:picMkLst>
            <pc:docMk/>
            <pc:sldMk cId="1620531109" sldId="2147473835"/>
            <ac:picMk id="21" creationId="{24A895B5-7F49-49D3-9FC7-7BED2D6A4FDE}"/>
          </ac:picMkLst>
        </pc:picChg>
        <pc:picChg chg="mod">
          <ac:chgData name="Els Bedert" userId="40b918be-ba3e-46d5-9f4e-1e7a4a593b1d" providerId="ADAL" clId="{40BE8BB6-EAC0-4169-9DB5-CA490048A097}" dt="2023-07-04T15:06:49.532" v="6" actId="207"/>
          <ac:picMkLst>
            <pc:docMk/>
            <pc:sldMk cId="1620531109" sldId="2147473835"/>
            <ac:picMk id="27" creationId="{3D03ACB8-B595-4D6C-8DF8-21C061771AC0}"/>
          </ac:picMkLst>
        </pc:picChg>
        <pc:cxnChg chg="mod">
          <ac:chgData name="Els Bedert" userId="40b918be-ba3e-46d5-9f4e-1e7a4a593b1d" providerId="ADAL" clId="{40BE8BB6-EAC0-4169-9DB5-CA490048A097}" dt="2023-07-04T15:06:19.110" v="1" actId="207"/>
          <ac:cxnSpMkLst>
            <pc:docMk/>
            <pc:sldMk cId="1620531109" sldId="2147473835"/>
            <ac:cxnSpMk id="84" creationId="{8E0197F6-4996-4BD8-B8E7-D75B75F2EF89}"/>
          </ac:cxnSpMkLst>
        </pc:cxnChg>
      </pc:sldChg>
      <pc:sldChg chg="del">
        <pc:chgData name="Els Bedert" userId="40b918be-ba3e-46d5-9f4e-1e7a4a593b1d" providerId="ADAL" clId="{40BE8BB6-EAC0-4169-9DB5-CA490048A097}" dt="2023-07-04T15:24:20.636" v="31" actId="2696"/>
        <pc:sldMkLst>
          <pc:docMk/>
          <pc:sldMk cId="0" sldId="2147480323"/>
        </pc:sldMkLst>
      </pc:sldChg>
      <pc:sldChg chg="modSp mod">
        <pc:chgData name="Els Bedert" userId="40b918be-ba3e-46d5-9f4e-1e7a4a593b1d" providerId="ADAL" clId="{40BE8BB6-EAC0-4169-9DB5-CA490048A097}" dt="2023-07-04T15:10:41.307" v="26" actId="255"/>
        <pc:sldMkLst>
          <pc:docMk/>
          <pc:sldMk cId="3599396763" sldId="2147480359"/>
        </pc:sldMkLst>
        <pc:spChg chg="mod">
          <ac:chgData name="Els Bedert" userId="40b918be-ba3e-46d5-9f4e-1e7a4a593b1d" providerId="ADAL" clId="{40BE8BB6-EAC0-4169-9DB5-CA490048A097}" dt="2023-07-04T15:10:41.307" v="26" actId="255"/>
          <ac:spMkLst>
            <pc:docMk/>
            <pc:sldMk cId="3599396763" sldId="2147480359"/>
            <ac:spMk id="5" creationId="{BC3308B9-1D20-44A3-8A62-C25C0C8D15E5}"/>
          </ac:spMkLst>
        </pc:spChg>
      </pc:sldChg>
      <pc:sldChg chg="modNotesTx">
        <pc:chgData name="Els Bedert" userId="40b918be-ba3e-46d5-9f4e-1e7a4a593b1d" providerId="ADAL" clId="{40BE8BB6-EAC0-4169-9DB5-CA490048A097}" dt="2023-07-04T15:09:16.875" v="25" actId="6549"/>
        <pc:sldMkLst>
          <pc:docMk/>
          <pc:sldMk cId="185999587" sldId="2147480363"/>
        </pc:sldMkLst>
      </pc:sldChg>
      <pc:sldChg chg="modSp mod">
        <pc:chgData name="Els Bedert" userId="40b918be-ba3e-46d5-9f4e-1e7a4a593b1d" providerId="ADAL" clId="{40BE8BB6-EAC0-4169-9DB5-CA490048A097}" dt="2023-07-04T15:27:46.956" v="102" actId="20577"/>
        <pc:sldMkLst>
          <pc:docMk/>
          <pc:sldMk cId="4199548807" sldId="2147480371"/>
        </pc:sldMkLst>
        <pc:spChg chg="mod">
          <ac:chgData name="Els Bedert" userId="40b918be-ba3e-46d5-9f4e-1e7a4a593b1d" providerId="ADAL" clId="{40BE8BB6-EAC0-4169-9DB5-CA490048A097}" dt="2023-07-04T15:26:04.210" v="64" actId="20577"/>
          <ac:spMkLst>
            <pc:docMk/>
            <pc:sldMk cId="4199548807" sldId="2147480371"/>
            <ac:spMk id="3" creationId="{DE6E8292-7E95-AF2E-1787-64D73B523860}"/>
          </ac:spMkLst>
        </pc:spChg>
        <pc:spChg chg="mod">
          <ac:chgData name="Els Bedert" userId="40b918be-ba3e-46d5-9f4e-1e7a4a593b1d" providerId="ADAL" clId="{40BE8BB6-EAC0-4169-9DB5-CA490048A097}" dt="2023-07-04T15:27:46.956" v="102" actId="20577"/>
          <ac:spMkLst>
            <pc:docMk/>
            <pc:sldMk cId="4199548807" sldId="2147480371"/>
            <ac:spMk id="5" creationId="{FBC7F571-3D4F-B49A-F711-E4C03CBA1446}"/>
          </ac:spMkLst>
        </pc:spChg>
      </pc:sldChg>
      <pc:sldChg chg="modSp mod">
        <pc:chgData name="Els Bedert" userId="40b918be-ba3e-46d5-9f4e-1e7a4a593b1d" providerId="ADAL" clId="{40BE8BB6-EAC0-4169-9DB5-CA490048A097}" dt="2023-07-04T15:27:34.086" v="90" actId="20577"/>
        <pc:sldMkLst>
          <pc:docMk/>
          <pc:sldMk cId="331237878" sldId="2147480372"/>
        </pc:sldMkLst>
        <pc:spChg chg="mod">
          <ac:chgData name="Els Bedert" userId="40b918be-ba3e-46d5-9f4e-1e7a4a593b1d" providerId="ADAL" clId="{40BE8BB6-EAC0-4169-9DB5-CA490048A097}" dt="2023-07-04T15:27:34.086" v="90" actId="20577"/>
          <ac:spMkLst>
            <pc:docMk/>
            <pc:sldMk cId="331237878" sldId="2147480372"/>
            <ac:spMk id="5" creationId="{FBC7F571-3D4F-B49A-F711-E4C03CBA1446}"/>
          </ac:spMkLst>
        </pc:spChg>
      </pc:sldChg>
      <pc:sldChg chg="modSp mod">
        <pc:chgData name="Els Bedert" userId="40b918be-ba3e-46d5-9f4e-1e7a4a593b1d" providerId="ADAL" clId="{40BE8BB6-EAC0-4169-9DB5-CA490048A097}" dt="2023-07-04T15:27:40.725" v="96" actId="20577"/>
        <pc:sldMkLst>
          <pc:docMk/>
          <pc:sldMk cId="3712627896" sldId="2147480373"/>
        </pc:sldMkLst>
        <pc:spChg chg="mod">
          <ac:chgData name="Els Bedert" userId="40b918be-ba3e-46d5-9f4e-1e7a4a593b1d" providerId="ADAL" clId="{40BE8BB6-EAC0-4169-9DB5-CA490048A097}" dt="2023-07-04T15:27:40.725" v="96" actId="20577"/>
          <ac:spMkLst>
            <pc:docMk/>
            <pc:sldMk cId="3712627896" sldId="2147480373"/>
            <ac:spMk id="5" creationId="{FBC7F571-3D4F-B49A-F711-E4C03CBA1446}"/>
          </ac:spMkLst>
        </pc:spChg>
      </pc:sldChg>
      <pc:sldChg chg="modNotesTx">
        <pc:chgData name="Els Bedert" userId="40b918be-ba3e-46d5-9f4e-1e7a4a593b1d" providerId="ADAL" clId="{40BE8BB6-EAC0-4169-9DB5-CA490048A097}" dt="2023-07-04T15:08:14.443" v="20" actId="6549"/>
        <pc:sldMkLst>
          <pc:docMk/>
          <pc:sldMk cId="1438556716" sldId="2147480374"/>
        </pc:sldMkLst>
      </pc:sldChg>
      <pc:sldChg chg="addSp delSp modSp new mod modClrScheme chgLayout">
        <pc:chgData name="Els Bedert" userId="40b918be-ba3e-46d5-9f4e-1e7a4a593b1d" providerId="ADAL" clId="{40BE8BB6-EAC0-4169-9DB5-CA490048A097}" dt="2023-07-04T15:39:40.772" v="163" actId="478"/>
        <pc:sldMkLst>
          <pc:docMk/>
          <pc:sldMk cId="4005355497" sldId="2147480375"/>
        </pc:sldMkLst>
        <pc:spChg chg="mod ord">
          <ac:chgData name="Els Bedert" userId="40b918be-ba3e-46d5-9f4e-1e7a4a593b1d" providerId="ADAL" clId="{40BE8BB6-EAC0-4169-9DB5-CA490048A097}" dt="2023-07-04T15:39:27.174" v="144" actId="700"/>
          <ac:spMkLst>
            <pc:docMk/>
            <pc:sldMk cId="4005355497" sldId="2147480375"/>
            <ac:spMk id="2" creationId="{EA4F789F-156B-F70C-D9A3-2777C173B958}"/>
          </ac:spMkLst>
        </pc:spChg>
        <pc:spChg chg="del mod ord">
          <ac:chgData name="Els Bedert" userId="40b918be-ba3e-46d5-9f4e-1e7a4a593b1d" providerId="ADAL" clId="{40BE8BB6-EAC0-4169-9DB5-CA490048A097}" dt="2023-07-04T15:39:27.174" v="144" actId="700"/>
          <ac:spMkLst>
            <pc:docMk/>
            <pc:sldMk cId="4005355497" sldId="2147480375"/>
            <ac:spMk id="3" creationId="{22B011E0-A061-83B5-A72D-D31443F2C4C4}"/>
          </ac:spMkLst>
        </pc:spChg>
        <pc:spChg chg="del mod ord">
          <ac:chgData name="Els Bedert" userId="40b918be-ba3e-46d5-9f4e-1e7a4a593b1d" providerId="ADAL" clId="{40BE8BB6-EAC0-4169-9DB5-CA490048A097}" dt="2023-07-04T15:39:27.174" v="144" actId="700"/>
          <ac:spMkLst>
            <pc:docMk/>
            <pc:sldMk cId="4005355497" sldId="2147480375"/>
            <ac:spMk id="4" creationId="{CAE36885-8EEE-7F33-5E8C-16E24820023F}"/>
          </ac:spMkLst>
        </pc:spChg>
        <pc:spChg chg="del">
          <ac:chgData name="Els Bedert" userId="40b918be-ba3e-46d5-9f4e-1e7a4a593b1d" providerId="ADAL" clId="{40BE8BB6-EAC0-4169-9DB5-CA490048A097}" dt="2023-07-04T15:39:27.174" v="144" actId="700"/>
          <ac:spMkLst>
            <pc:docMk/>
            <pc:sldMk cId="4005355497" sldId="2147480375"/>
            <ac:spMk id="5" creationId="{11205F89-5FEF-44C6-3764-65BA1FF9B11F}"/>
          </ac:spMkLst>
        </pc:spChg>
        <pc:spChg chg="add mod ord">
          <ac:chgData name="Els Bedert" userId="40b918be-ba3e-46d5-9f4e-1e7a4a593b1d" providerId="ADAL" clId="{40BE8BB6-EAC0-4169-9DB5-CA490048A097}" dt="2023-07-04T15:39:38.073" v="162" actId="6549"/>
          <ac:spMkLst>
            <pc:docMk/>
            <pc:sldMk cId="4005355497" sldId="2147480375"/>
            <ac:spMk id="6" creationId="{1AC1A0FE-7975-5AD1-74C0-5BC7B0AE8BA7}"/>
          </ac:spMkLst>
        </pc:spChg>
        <pc:spChg chg="add del mod ord">
          <ac:chgData name="Els Bedert" userId="40b918be-ba3e-46d5-9f4e-1e7a4a593b1d" providerId="ADAL" clId="{40BE8BB6-EAC0-4169-9DB5-CA490048A097}" dt="2023-07-04T15:39:40.772" v="163" actId="478"/>
          <ac:spMkLst>
            <pc:docMk/>
            <pc:sldMk cId="4005355497" sldId="2147480375"/>
            <ac:spMk id="7" creationId="{288C86FC-9A28-9E2B-1BED-71E0CA4875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Binary_Worksheet.xlsb"/><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Binary_Worksheet13.xlsb"/><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Binary_Worksheet14.xlsb"/><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Binary_Worksheet15.xlsb"/><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9.xml"/><Relationship Id="rId1" Type="http://schemas.microsoft.com/office/2011/relationships/chartStyle" Target="style9.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1.xml"/><Relationship Id="rId1" Type="http://schemas.microsoft.com/office/2011/relationships/chartStyle" Target="style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2.xml"/><Relationship Id="rId1" Type="http://schemas.microsoft.com/office/2011/relationships/chartStyle" Target="style1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3.xml"/><Relationship Id="rId1" Type="http://schemas.microsoft.com/office/2011/relationships/chartStyle" Target="style1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4.xml"/><Relationship Id="rId1" Type="http://schemas.microsoft.com/office/2011/relationships/chartStyle" Target="style1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426921225733999E-3"/>
          <c:y val="4.4217687074829932E-2"/>
          <c:w val="0.98331461575485324"/>
          <c:h val="0.91156462585034015"/>
        </c:manualLayout>
      </c:layout>
      <c:barChart>
        <c:barDir val="col"/>
        <c:grouping val="stacked"/>
        <c:varyColors val="0"/>
        <c:ser>
          <c:idx val="0"/>
          <c:order val="0"/>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59F7-467D-9DE4-F41898AC336B}"/>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1-59F7-467D-9DE4-F41898AC336B}"/>
              </c:ext>
            </c:extLst>
          </c:dPt>
          <c:val>
            <c:numRef>
              <c:f>Sheet1!$A$1:$E$1</c:f>
              <c:numCache>
                <c:formatCode>General</c:formatCode>
                <c:ptCount val="5"/>
                <c:pt idx="0">
                  <c:v>1.2099258630656378</c:v>
                </c:pt>
                <c:pt idx="1">
                  <c:v>1.2099258630656378</c:v>
                </c:pt>
                <c:pt idx="2">
                  <c:v>1.8599258630656381</c:v>
                </c:pt>
                <c:pt idx="3">
                  <c:v>2.349344708522537</c:v>
                </c:pt>
                <c:pt idx="4">
                  <c:v>2.4019268985303031</c:v>
                </c:pt>
              </c:numCache>
            </c:numRef>
          </c:val>
          <c:extLst>
            <c:ext xmlns:c16="http://schemas.microsoft.com/office/drawing/2014/chart" uri="{C3380CC4-5D6E-409C-BE32-E72D297353CC}">
              <c16:uniqueId val="{00000002-59F7-467D-9DE4-F41898AC336B}"/>
            </c:ext>
          </c:extLst>
        </c:ser>
        <c:ser>
          <c:idx val="1"/>
          <c:order val="1"/>
          <c:spPr>
            <a:solidFill>
              <a:schemeClr val="accent5"/>
            </a:solidFill>
            <a:ln>
              <a:noFill/>
            </a:ln>
            <a:effectLst/>
          </c:spPr>
          <c:invertIfNegative val="0"/>
          <c:val>
            <c:numRef>
              <c:f>Sheet1!$A$2:$E$2</c:f>
              <c:numCache>
                <c:formatCode>General</c:formatCode>
                <c:ptCount val="5"/>
                <c:pt idx="1">
                  <c:v>0.65000000000000036</c:v>
                </c:pt>
                <c:pt idx="2">
                  <c:v>0.48941884545689884</c:v>
                </c:pt>
                <c:pt idx="3">
                  <c:v>5.2582190007766094E-2</c:v>
                </c:pt>
              </c:numCache>
            </c:numRef>
          </c:val>
          <c:extLst>
            <c:ext xmlns:c16="http://schemas.microsoft.com/office/drawing/2014/chart" uri="{C3380CC4-5D6E-409C-BE32-E72D297353CC}">
              <c16:uniqueId val="{00000003-59F7-467D-9DE4-F41898AC336B}"/>
            </c:ext>
          </c:extLst>
        </c:ser>
        <c:dLbls>
          <c:showLegendKey val="0"/>
          <c:showVal val="0"/>
          <c:showCatName val="0"/>
          <c:showSerName val="0"/>
          <c:showPercent val="0"/>
          <c:showBubbleSize val="0"/>
        </c:dLbls>
        <c:gapWidth val="40"/>
        <c:overlap val="100"/>
        <c:axId val="1359978735"/>
        <c:axId val="1"/>
      </c:barChart>
      <c:catAx>
        <c:axId val="1359978735"/>
        <c:scaling>
          <c:orientation val="minMax"/>
        </c:scaling>
        <c:delete val="0"/>
        <c:axPos val="b"/>
        <c:majorGridlines>
          <c:spPr>
            <a:ln w="6350" cap="flat" cmpd="sng" algn="ctr">
              <a:noFill/>
              <a:prstDash val="solid"/>
              <a:round/>
            </a:ln>
            <a:effectLst/>
          </c:spPr>
        </c:majorGridlines>
        <c:majorTickMark val="none"/>
        <c:minorTickMark val="none"/>
        <c:tickLblPos val="none"/>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
        <c:crosses val="min"/>
        <c:auto val="0"/>
        <c:lblAlgn val="ctr"/>
        <c:lblOffset val="100"/>
        <c:noMultiLvlLbl val="0"/>
      </c:catAx>
      <c:valAx>
        <c:axId val="1"/>
        <c:scaling>
          <c:orientation val="minMax"/>
          <c:max val="2.4019268985303031"/>
          <c:min val="0"/>
        </c:scaling>
        <c:delete val="1"/>
        <c:axPos val="l"/>
        <c:numFmt formatCode="General" sourceLinked="1"/>
        <c:majorTickMark val="out"/>
        <c:minorTickMark val="none"/>
        <c:tickLblPos val="nextTo"/>
        <c:crossAx val="1359978735"/>
        <c:crosses val="min"/>
        <c:crossBetween val="between"/>
      </c:valAx>
      <c:spPr>
        <a:noFill/>
        <a:ln>
          <a:noFill/>
        </a:ln>
        <a:effectLst/>
      </c:spPr>
    </c:plotArea>
    <c:plotVisOnly val="0"/>
    <c:dispBlanksAs val="gap"/>
    <c:showDLblsOverMax val="1"/>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87168989059002E-2"/>
          <c:y val="2.5769156232997401E-2"/>
          <c:w val="0.93395032252038179"/>
          <c:h val="0.86752165509871015"/>
        </c:manualLayout>
      </c:layout>
      <c:lineChart>
        <c:grouping val="standard"/>
        <c:varyColors val="0"/>
        <c:ser>
          <c:idx val="1"/>
          <c:order val="0"/>
          <c:tx>
            <c:strRef>
              <c:f>Sheet1!$A$3</c:f>
              <c:strCache>
                <c:ptCount val="1"/>
                <c:pt idx="0">
                  <c:v>Food</c:v>
                </c:pt>
              </c:strCache>
            </c:strRef>
          </c:tx>
          <c:spPr>
            <a:ln w="31750" cap="flat">
              <a:solidFill>
                <a:srgbClr val="00B050"/>
              </a:solidFill>
              <a:prstDash val="solid"/>
              <a:round/>
            </a:ln>
            <a:effectLst/>
          </c:spPr>
          <c:marker>
            <c:symbol val="circle"/>
            <c:size val="9"/>
            <c:spPr>
              <a:noFill/>
              <a:ln w="9525" cap="flat">
                <a:noFill/>
                <a:prstDash val="solid"/>
                <a:round/>
              </a:ln>
              <a:effectLst/>
            </c:spPr>
          </c:marker>
          <c:dLbls>
            <c:dLbl>
              <c:idx val="1"/>
              <c:layout>
                <c:manualLayout>
                  <c:x val="9.2290850617498426E-4"/>
                  <c:y val="-3.80918736214161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F9-4543-9DC7-745781FABA17}"/>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F9-4543-9DC7-745781FABA17}"/>
                </c:ext>
              </c:extLst>
            </c:dLbl>
            <c:dLbl>
              <c:idx val="3"/>
              <c:layout>
                <c:manualLayout>
                  <c:x val="2.2173549051120508E-3"/>
                  <c:y val="-2.98273186140865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F9-4543-9DC7-745781FABA17}"/>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F9-4543-9DC7-745781FABA17}"/>
                </c:ext>
              </c:extLst>
            </c:dLbl>
            <c:numFmt formatCode="#,##0.0" sourceLinked="0"/>
            <c:spPr>
              <a:solidFill>
                <a:srgbClr val="05B050"/>
              </a:solidFill>
              <a:ln>
                <a:noFill/>
              </a:ln>
              <a:effectLst/>
            </c:spPr>
            <c:txPr>
              <a:bodyPr wrap="square" lIns="38100" tIns="19050" rIns="38100" bIns="19050" anchor="ctr">
                <a:spAutoFit/>
              </a:bodyPr>
              <a:lstStyle/>
              <a:p>
                <a:pPr>
                  <a:defRPr sz="12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Sheet1!$B$1:$J$1</c:f>
              <c:strCache>
                <c:ptCount val="5"/>
                <c:pt idx="0">
                  <c:v>2018</c:v>
                </c:pt>
                <c:pt idx="1">
                  <c:v>2019</c:v>
                </c:pt>
                <c:pt idx="2">
                  <c:v>2020</c:v>
                </c:pt>
                <c:pt idx="3">
                  <c:v>2021</c:v>
                </c:pt>
                <c:pt idx="4">
                  <c:v>2022</c:v>
                </c:pt>
              </c:strCache>
            </c:strRef>
          </c:cat>
          <c:val>
            <c:numRef>
              <c:f>Sheet1!$B$3:$J$3</c:f>
              <c:numCache>
                <c:formatCode>General</c:formatCode>
                <c:ptCount val="5"/>
                <c:pt idx="0">
                  <c:v>92.914620703580795</c:v>
                </c:pt>
                <c:pt idx="1">
                  <c:v>92.310778136633502</c:v>
                </c:pt>
                <c:pt idx="2">
                  <c:v>92.408455819275403</c:v>
                </c:pt>
                <c:pt idx="3">
                  <c:v>92.029203789588493</c:v>
                </c:pt>
                <c:pt idx="4">
                  <c:v>86.515999546607105</c:v>
                </c:pt>
              </c:numCache>
            </c:numRef>
          </c:val>
          <c:smooth val="0"/>
          <c:extLst>
            <c:ext xmlns:c16="http://schemas.microsoft.com/office/drawing/2014/chart" uri="{C3380CC4-5D6E-409C-BE32-E72D297353CC}">
              <c16:uniqueId val="{00000004-A0F9-4543-9DC7-745781FABA17}"/>
            </c:ext>
          </c:extLst>
        </c:ser>
        <c:ser>
          <c:idx val="9"/>
          <c:order val="1"/>
          <c:tx>
            <c:strRef>
              <c:f>Sheet1!$A$11</c:f>
              <c:strCache>
                <c:ptCount val="1"/>
                <c:pt idx="0">
                  <c:v>Apparel</c:v>
                </c:pt>
              </c:strCache>
            </c:strRef>
          </c:tx>
          <c:spPr>
            <a:ln w="31750" cap="flat">
              <a:solidFill>
                <a:schemeClr val="accent3"/>
              </a:solidFill>
              <a:prstDash val="solid"/>
              <a:round/>
            </a:ln>
            <a:effectLst/>
          </c:spPr>
          <c:marker>
            <c:symbol val="circle"/>
            <c:size val="9"/>
            <c:spPr>
              <a:noFill/>
              <a:ln w="9525" cap="flat">
                <a:noFill/>
                <a:prstDash val="solid"/>
                <a:round/>
              </a:ln>
              <a:effectLst/>
            </c:spPr>
          </c:marker>
          <c:dLbls>
            <c:dLbl>
              <c:idx val="1"/>
              <c:layout>
                <c:manualLayout>
                  <c:x val="6.6520647153361515E-3"/>
                  <c:y val="9.942439538028853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0F9-4543-9DC7-745781FABA17}"/>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0F9-4543-9DC7-745781FABA17}"/>
                </c:ext>
              </c:extLst>
            </c:dLbl>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0F9-4543-9DC7-745781FABA17}"/>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0F9-4543-9DC7-745781FABA17}"/>
                </c:ext>
              </c:extLst>
            </c:dLbl>
            <c:numFmt formatCode="#,##0.0" sourceLinked="0"/>
            <c:spPr>
              <a:solidFill>
                <a:schemeClr val="accent3"/>
              </a:solidFill>
              <a:ln>
                <a:noFill/>
              </a:ln>
              <a:effectLst/>
            </c:spPr>
            <c:txPr>
              <a:bodyPr wrap="square" lIns="38100" tIns="19050" rIns="38100" bIns="19050" anchor="ctr">
                <a:spAutoFit/>
              </a:bodyPr>
              <a:lstStyle/>
              <a:p>
                <a:pPr>
                  <a:defRPr sz="12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Sheet1!$B$1:$J$1</c:f>
              <c:strCache>
                <c:ptCount val="5"/>
                <c:pt idx="0">
                  <c:v>2018</c:v>
                </c:pt>
                <c:pt idx="1">
                  <c:v>2019</c:v>
                </c:pt>
                <c:pt idx="2">
                  <c:v>2020</c:v>
                </c:pt>
                <c:pt idx="3">
                  <c:v>2021</c:v>
                </c:pt>
                <c:pt idx="4">
                  <c:v>2022</c:v>
                </c:pt>
              </c:strCache>
            </c:strRef>
          </c:cat>
          <c:val>
            <c:numRef>
              <c:f>Sheet1!$B$11:$J$11</c:f>
              <c:numCache>
                <c:formatCode>General</c:formatCode>
                <c:ptCount val="5"/>
                <c:pt idx="0">
                  <c:v>99.3886368379153</c:v>
                </c:pt>
                <c:pt idx="1">
                  <c:v>99.843874388443595</c:v>
                </c:pt>
                <c:pt idx="2">
                  <c:v>87.393500949377696</c:v>
                </c:pt>
                <c:pt idx="3">
                  <c:v>89.5537538419524</c:v>
                </c:pt>
                <c:pt idx="4">
                  <c:v>75.704690724438294</c:v>
                </c:pt>
              </c:numCache>
            </c:numRef>
          </c:val>
          <c:smooth val="0"/>
          <c:extLst>
            <c:ext xmlns:c16="http://schemas.microsoft.com/office/drawing/2014/chart" uri="{C3380CC4-5D6E-409C-BE32-E72D297353CC}">
              <c16:uniqueId val="{0000000C-A0F9-4543-9DC7-745781FABA17}"/>
            </c:ext>
          </c:extLst>
        </c:ser>
        <c:ser>
          <c:idx val="6"/>
          <c:order val="2"/>
          <c:tx>
            <c:strRef>
              <c:f>Sheet1!$A$8</c:f>
              <c:strCache>
                <c:ptCount val="1"/>
                <c:pt idx="0">
                  <c:v>Footwear</c:v>
                </c:pt>
              </c:strCache>
            </c:strRef>
          </c:tx>
          <c:spPr>
            <a:ln w="31750" cap="flat">
              <a:solidFill>
                <a:schemeClr val="accent1"/>
              </a:solidFill>
              <a:prstDash val="solid"/>
              <a:round/>
            </a:ln>
            <a:effectLst/>
          </c:spPr>
          <c:marker>
            <c:symbol val="circle"/>
            <c:size val="9"/>
            <c:spPr>
              <a:noFill/>
              <a:ln w="9525" cap="flat">
                <a:noFill/>
                <a:prstDash val="solid"/>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5-A0F9-4543-9DC7-745781FABA17}"/>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0F9-4543-9DC7-745781FABA17}"/>
                </c:ext>
              </c:extLst>
            </c:dLbl>
            <c:numFmt formatCode="#,##0.0" sourceLinked="0"/>
            <c:spPr>
              <a:solidFill>
                <a:schemeClr val="accent1"/>
              </a:solidFill>
              <a:ln>
                <a:noFill/>
              </a:ln>
              <a:effectLst/>
            </c:spPr>
            <c:txPr>
              <a:bodyPr wrap="square" lIns="38100" tIns="19050" rIns="38100" bIns="19050" anchor="ctr">
                <a:spAutoFit/>
              </a:bodyPr>
              <a:lstStyle/>
              <a:p>
                <a:pPr>
                  <a:defRPr sz="1200" b="1">
                    <a:solidFill>
                      <a:schemeClr val="bg1"/>
                    </a:solidFill>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Sheet1!$B$1:$J$1</c:f>
              <c:strCache>
                <c:ptCount val="5"/>
                <c:pt idx="0">
                  <c:v>2018</c:v>
                </c:pt>
                <c:pt idx="1">
                  <c:v>2019</c:v>
                </c:pt>
                <c:pt idx="2">
                  <c:v>2020</c:v>
                </c:pt>
                <c:pt idx="3">
                  <c:v>2021</c:v>
                </c:pt>
                <c:pt idx="4">
                  <c:v>2022</c:v>
                </c:pt>
              </c:strCache>
            </c:strRef>
          </c:cat>
          <c:val>
            <c:numRef>
              <c:f>Sheet1!$B$8:$J$8</c:f>
              <c:numCache>
                <c:formatCode>General</c:formatCode>
                <c:ptCount val="5"/>
                <c:pt idx="0">
                  <c:v>76.539116408280293</c:v>
                </c:pt>
                <c:pt idx="1">
                  <c:v>75.990232099650498</c:v>
                </c:pt>
                <c:pt idx="2">
                  <c:v>59.906801684738802</c:v>
                </c:pt>
                <c:pt idx="3">
                  <c:v>63.531678465812298</c:v>
                </c:pt>
                <c:pt idx="4">
                  <c:v>56.673985124115099</c:v>
                </c:pt>
              </c:numCache>
            </c:numRef>
          </c:val>
          <c:smooth val="0"/>
          <c:extLst>
            <c:ext xmlns:c16="http://schemas.microsoft.com/office/drawing/2014/chart" uri="{C3380CC4-5D6E-409C-BE32-E72D297353CC}">
              <c16:uniqueId val="{00000007-A0F9-4543-9DC7-745781FABA1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majorGridlines>
          <c:spPr>
            <a:ln w="3175" cap="flat">
              <a:solidFill>
                <a:srgbClr val="000000"/>
              </a:solidFill>
              <a:prstDash val="solid"/>
              <a:miter lim="400000"/>
            </a:ln>
          </c:spPr>
        </c:majorGridlines>
        <c:numFmt formatCode="#,##0" sourceLinked="0"/>
        <c:majorTickMark val="out"/>
        <c:minorTickMark val="none"/>
        <c:tickLblPos val="low"/>
        <c:spPr>
          <a:ln w="12700" cap="flat">
            <a:noFill/>
            <a:miter lim="400000"/>
          </a:ln>
        </c:spPr>
        <c:txPr>
          <a:bodyPr rot="0"/>
          <a:lstStyle/>
          <a:p>
            <a:pPr>
              <a:defRPr sz="1100" b="0" i="0" u="none" strike="noStrike">
                <a:solidFill>
                  <a:srgbClr val="000000"/>
                </a:solidFill>
                <a:latin typeface="Calibri"/>
              </a:defRPr>
            </a:pPr>
            <a:endParaRPr lang="en-US"/>
          </a:p>
        </c:txPr>
        <c:crossAx val="2094734553"/>
        <c:crosses val="autoZero"/>
        <c:auto val="1"/>
        <c:lblAlgn val="ctr"/>
        <c:lblOffset val="100"/>
        <c:noMultiLvlLbl val="1"/>
      </c:catAx>
      <c:valAx>
        <c:axId val="2094734553"/>
        <c:scaling>
          <c:orientation val="minMax"/>
          <c:max val="100"/>
          <c:min val="55"/>
        </c:scaling>
        <c:delete val="1"/>
        <c:axPos val="l"/>
        <c:numFmt formatCode="#,##0" sourceLinked="0"/>
        <c:majorTickMark val="out"/>
        <c:minorTickMark val="none"/>
        <c:tickLblPos val="nextTo"/>
        <c:crossAx val="2094734552"/>
        <c:crosses val="autoZero"/>
        <c:crossBetween val="midCat"/>
        <c:majorUnit val="5"/>
        <c:minorUnit val="2.5"/>
      </c:valAx>
      <c:spPr>
        <a:noFill/>
        <a:ln w="12700" cap="flat">
          <a:noFill/>
          <a:miter lim="400000"/>
        </a:ln>
        <a:effectLst/>
      </c:spPr>
    </c:plotArea>
    <c:legend>
      <c:legendPos val="l"/>
      <c:layout>
        <c:manualLayout>
          <c:xMode val="edge"/>
          <c:yMode val="edge"/>
          <c:x val="4.7914845886802872E-2"/>
          <c:y val="0.22872561253970147"/>
          <c:w val="0.2023328870713107"/>
          <c:h val="0.1769750589288451"/>
        </c:manualLayout>
      </c:layout>
      <c:overlay val="0"/>
      <c:spPr>
        <a:noFill/>
        <a:ln w="12700" cap="flat">
          <a:noFill/>
          <a:miter lim="400000"/>
        </a:ln>
        <a:effectLst/>
      </c:spPr>
      <c:txPr>
        <a:bodyPr rot="0"/>
        <a:lstStyle/>
        <a:p>
          <a:pPr>
            <a:defRPr sz="1400" b="0" i="0" u="none" strike="noStrike">
              <a:solidFill>
                <a:srgbClr val="000000"/>
              </a:solidFill>
              <a:latin typeface="Calibri"/>
            </a:defRPr>
          </a:pPr>
          <a:endParaRPr lang="en-US"/>
        </a:p>
      </c:txPr>
    </c:legend>
    <c:plotVisOnly val="1"/>
    <c:dispBlanksAs val="gap"/>
    <c:showDLblsOverMax val="1"/>
  </c:chart>
  <c:spPr>
    <a:noFill/>
    <a:ln w="12700" cap="flat">
      <a:noFill/>
      <a:prstDash val="solid"/>
      <a:round/>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GB" sz="900" b="0" i="0" dirty="0">
                <a:latin typeface="Poppins" panose="00000500000000000000" pitchFamily="2" charset="0"/>
                <a:cs typeface="Poppins" panose="00000500000000000000" pitchFamily="2" charset="0"/>
              </a:rPr>
              <a:t>100 = 2015 Average</a:t>
            </a:r>
            <a:br>
              <a:rPr lang="en-GB" sz="900" b="0" i="0" dirty="0">
                <a:latin typeface="Poppins" panose="00000500000000000000" pitchFamily="2" charset="0"/>
                <a:cs typeface="Poppins" panose="00000500000000000000" pitchFamily="2" charset="0"/>
              </a:rPr>
            </a:br>
            <a:r>
              <a:rPr lang="en-GB" sz="900" b="0" i="0" dirty="0">
                <a:latin typeface="Poppins" panose="00000500000000000000" pitchFamily="2" charset="0"/>
                <a:cs typeface="Poppins" panose="00000500000000000000" pitchFamily="2" charset="0"/>
              </a:rPr>
              <a:t>Index is adjusted for Inflation, season and calendar</a:t>
            </a:r>
          </a:p>
        </c:rich>
      </c:tx>
      <c:layout>
        <c:manualLayout>
          <c:xMode val="edge"/>
          <c:yMode val="edge"/>
          <c:x val="4.6316958355202269E-2"/>
          <c:y val="6.2591985456632609E-2"/>
        </c:manualLayout>
      </c:layout>
      <c:overlay val="0"/>
      <c:spPr>
        <a:solidFill>
          <a:schemeClr val="bg1"/>
        </a:solid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manualLayout>
          <c:layoutTarget val="inner"/>
          <c:xMode val="edge"/>
          <c:yMode val="edge"/>
          <c:x val="2.7046463406519842E-2"/>
          <c:y val="4.0883559480100327E-2"/>
          <c:w val="0.9457940050342033"/>
          <c:h val="0.90858859878488929"/>
        </c:manualLayout>
      </c:layout>
      <c:lineChart>
        <c:grouping val="standard"/>
        <c:varyColors val="0"/>
        <c:ser>
          <c:idx val="0"/>
          <c:order val="0"/>
          <c:spPr>
            <a:ln w="28575" cap="rnd">
              <a:solidFill>
                <a:schemeClr val="accent1"/>
              </a:solidFill>
              <a:round/>
            </a:ln>
            <a:effectLst/>
          </c:spPr>
          <c:marker>
            <c:symbol val="none"/>
          </c:marker>
          <c:cat>
            <c:strRef>
              <c:f>'Sheet 1'!$FU$10:$KL$10</c:f>
              <c:strCache>
                <c:ptCount val="122"/>
                <c:pt idx="0">
                  <c:v>2013-01</c:v>
                </c:pt>
                <c:pt idx="1">
                  <c:v>2013-02</c:v>
                </c:pt>
                <c:pt idx="2">
                  <c:v>2013-03</c:v>
                </c:pt>
                <c:pt idx="3">
                  <c:v>2013-04</c:v>
                </c:pt>
                <c:pt idx="4">
                  <c:v>2013-05</c:v>
                </c:pt>
                <c:pt idx="5">
                  <c:v>2013-06</c:v>
                </c:pt>
                <c:pt idx="6">
                  <c:v>2013-07</c:v>
                </c:pt>
                <c:pt idx="7">
                  <c:v>2013-08</c:v>
                </c:pt>
                <c:pt idx="8">
                  <c:v>2013-09</c:v>
                </c:pt>
                <c:pt idx="9">
                  <c:v>2013-10</c:v>
                </c:pt>
                <c:pt idx="10">
                  <c:v>2013-11</c:v>
                </c:pt>
                <c:pt idx="11">
                  <c:v>2013-12</c:v>
                </c:pt>
                <c:pt idx="12">
                  <c:v>2014-01</c:v>
                </c:pt>
                <c:pt idx="13">
                  <c:v>2014-02</c:v>
                </c:pt>
                <c:pt idx="14">
                  <c:v>2014-03</c:v>
                </c:pt>
                <c:pt idx="15">
                  <c:v>2014-04</c:v>
                </c:pt>
                <c:pt idx="16">
                  <c:v>2014-05</c:v>
                </c:pt>
                <c:pt idx="17">
                  <c:v>2014-06</c:v>
                </c:pt>
                <c:pt idx="18">
                  <c:v>2014-07</c:v>
                </c:pt>
                <c:pt idx="19">
                  <c:v>2014-08</c:v>
                </c:pt>
                <c:pt idx="20">
                  <c:v>2014-09</c:v>
                </c:pt>
                <c:pt idx="21">
                  <c:v>2014-10</c:v>
                </c:pt>
                <c:pt idx="22">
                  <c:v>2014-11</c:v>
                </c:pt>
                <c:pt idx="23">
                  <c:v>2014-12</c:v>
                </c:pt>
                <c:pt idx="24">
                  <c:v>2015-01</c:v>
                </c:pt>
                <c:pt idx="25">
                  <c:v>2015-02</c:v>
                </c:pt>
                <c:pt idx="26">
                  <c:v>2015-03</c:v>
                </c:pt>
                <c:pt idx="27">
                  <c:v>2015-04</c:v>
                </c:pt>
                <c:pt idx="28">
                  <c:v>2015-05</c:v>
                </c:pt>
                <c:pt idx="29">
                  <c:v>2015-06</c:v>
                </c:pt>
                <c:pt idx="30">
                  <c:v>2015-07</c:v>
                </c:pt>
                <c:pt idx="31">
                  <c:v>2015-08</c:v>
                </c:pt>
                <c:pt idx="32">
                  <c:v>2015-09</c:v>
                </c:pt>
                <c:pt idx="33">
                  <c:v>2015-10</c:v>
                </c:pt>
                <c:pt idx="34">
                  <c:v>2015-11</c:v>
                </c:pt>
                <c:pt idx="35">
                  <c:v>2015-12</c:v>
                </c:pt>
                <c:pt idx="36">
                  <c:v>2016-01</c:v>
                </c:pt>
                <c:pt idx="37">
                  <c:v>2016-02</c:v>
                </c:pt>
                <c:pt idx="38">
                  <c:v>2016-03</c:v>
                </c:pt>
                <c:pt idx="39">
                  <c:v>2016-04</c:v>
                </c:pt>
                <c:pt idx="40">
                  <c:v>2016-05</c:v>
                </c:pt>
                <c:pt idx="41">
                  <c:v>2016-06</c:v>
                </c:pt>
                <c:pt idx="42">
                  <c:v>2016-07</c:v>
                </c:pt>
                <c:pt idx="43">
                  <c:v>2016-08</c:v>
                </c:pt>
                <c:pt idx="44">
                  <c:v>2016-09</c:v>
                </c:pt>
                <c:pt idx="45">
                  <c:v>2016-10</c:v>
                </c:pt>
                <c:pt idx="46">
                  <c:v>2016-11</c:v>
                </c:pt>
                <c:pt idx="47">
                  <c:v>Dec '16</c:v>
                </c:pt>
                <c:pt idx="48">
                  <c:v>2017-01</c:v>
                </c:pt>
                <c:pt idx="49">
                  <c:v>2017-02</c:v>
                </c:pt>
                <c:pt idx="50">
                  <c:v>2017-03</c:v>
                </c:pt>
                <c:pt idx="51">
                  <c:v>2017-04</c:v>
                </c:pt>
                <c:pt idx="52">
                  <c:v>2017-05</c:v>
                </c:pt>
                <c:pt idx="53">
                  <c:v>2017-06</c:v>
                </c:pt>
                <c:pt idx="54">
                  <c:v>2017-07</c:v>
                </c:pt>
                <c:pt idx="55">
                  <c:v>2017-08</c:v>
                </c:pt>
                <c:pt idx="56">
                  <c:v>2017-09</c:v>
                </c:pt>
                <c:pt idx="57">
                  <c:v>2017-10</c:v>
                </c:pt>
                <c:pt idx="58">
                  <c:v>2017-11</c:v>
                </c:pt>
                <c:pt idx="59">
                  <c:v>Dec '17</c:v>
                </c:pt>
                <c:pt idx="60">
                  <c:v>2018-01</c:v>
                </c:pt>
                <c:pt idx="61">
                  <c:v>2018-02</c:v>
                </c:pt>
                <c:pt idx="62">
                  <c:v>2018-03</c:v>
                </c:pt>
                <c:pt idx="63">
                  <c:v>2018-04</c:v>
                </c:pt>
                <c:pt idx="64">
                  <c:v>2018-05</c:v>
                </c:pt>
                <c:pt idx="65">
                  <c:v>2018-06</c:v>
                </c:pt>
                <c:pt idx="66">
                  <c:v>2018-07</c:v>
                </c:pt>
                <c:pt idx="67">
                  <c:v>2018-08</c:v>
                </c:pt>
                <c:pt idx="68">
                  <c:v>2018-09</c:v>
                </c:pt>
                <c:pt idx="69">
                  <c:v>2018-10</c:v>
                </c:pt>
                <c:pt idx="70">
                  <c:v>2018-11</c:v>
                </c:pt>
                <c:pt idx="71">
                  <c:v>Dec '18</c:v>
                </c:pt>
                <c:pt idx="72">
                  <c:v>2019-01</c:v>
                </c:pt>
                <c:pt idx="73">
                  <c:v>2019-02</c:v>
                </c:pt>
                <c:pt idx="74">
                  <c:v>2019-03</c:v>
                </c:pt>
                <c:pt idx="75">
                  <c:v>2019-04</c:v>
                </c:pt>
                <c:pt idx="76">
                  <c:v>2019-05</c:v>
                </c:pt>
                <c:pt idx="77">
                  <c:v>2019-06</c:v>
                </c:pt>
                <c:pt idx="78">
                  <c:v>2019-07</c:v>
                </c:pt>
                <c:pt idx="79">
                  <c:v>2019-08</c:v>
                </c:pt>
                <c:pt idx="80">
                  <c:v>2019-09</c:v>
                </c:pt>
                <c:pt idx="81">
                  <c:v>2019-10</c:v>
                </c:pt>
                <c:pt idx="82">
                  <c:v>2019-11</c:v>
                </c:pt>
                <c:pt idx="83">
                  <c:v>Dec '19</c:v>
                </c:pt>
                <c:pt idx="84">
                  <c:v>2020-01</c:v>
                </c:pt>
                <c:pt idx="85">
                  <c:v>2020-02</c:v>
                </c:pt>
                <c:pt idx="86">
                  <c:v>2020-03</c:v>
                </c:pt>
                <c:pt idx="87">
                  <c:v>2020-04</c:v>
                </c:pt>
                <c:pt idx="88">
                  <c:v>2020-05</c:v>
                </c:pt>
                <c:pt idx="89">
                  <c:v>2020-06</c:v>
                </c:pt>
                <c:pt idx="90">
                  <c:v>2020-07</c:v>
                </c:pt>
                <c:pt idx="91">
                  <c:v>2020-08</c:v>
                </c:pt>
                <c:pt idx="92">
                  <c:v>2020-09</c:v>
                </c:pt>
                <c:pt idx="93">
                  <c:v>2020-10</c:v>
                </c:pt>
                <c:pt idx="94">
                  <c:v>2020-11</c:v>
                </c:pt>
                <c:pt idx="95">
                  <c:v>Dec '20</c:v>
                </c:pt>
                <c:pt idx="96">
                  <c:v>2021-01</c:v>
                </c:pt>
                <c:pt idx="97">
                  <c:v>2021-02</c:v>
                </c:pt>
                <c:pt idx="98">
                  <c:v>2021-03</c:v>
                </c:pt>
                <c:pt idx="99">
                  <c:v>2021-04</c:v>
                </c:pt>
                <c:pt idx="100">
                  <c:v>2021-05</c:v>
                </c:pt>
                <c:pt idx="101">
                  <c:v>2021-06</c:v>
                </c:pt>
                <c:pt idx="102">
                  <c:v>2021-07</c:v>
                </c:pt>
                <c:pt idx="103">
                  <c:v>2021-08</c:v>
                </c:pt>
                <c:pt idx="104">
                  <c:v>2021-09</c:v>
                </c:pt>
                <c:pt idx="105">
                  <c:v>2021-10</c:v>
                </c:pt>
                <c:pt idx="106">
                  <c:v>2021-11</c:v>
                </c:pt>
                <c:pt idx="107">
                  <c:v>Dec '21</c:v>
                </c:pt>
                <c:pt idx="108">
                  <c:v>2022-01</c:v>
                </c:pt>
                <c:pt idx="109">
                  <c:v>2022-02</c:v>
                </c:pt>
                <c:pt idx="110">
                  <c:v>2022-03</c:v>
                </c:pt>
                <c:pt idx="111">
                  <c:v>2022-04</c:v>
                </c:pt>
                <c:pt idx="112">
                  <c:v>2022-05</c:v>
                </c:pt>
                <c:pt idx="113">
                  <c:v>2022-06</c:v>
                </c:pt>
                <c:pt idx="114">
                  <c:v>2022-07</c:v>
                </c:pt>
                <c:pt idx="115">
                  <c:v>2022-08</c:v>
                </c:pt>
                <c:pt idx="116">
                  <c:v>2022-09</c:v>
                </c:pt>
                <c:pt idx="117">
                  <c:v>2022-10</c:v>
                </c:pt>
                <c:pt idx="118">
                  <c:v>2022-11</c:v>
                </c:pt>
                <c:pt idx="119">
                  <c:v>2022-12</c:v>
                </c:pt>
                <c:pt idx="120">
                  <c:v>2023-01</c:v>
                </c:pt>
                <c:pt idx="121">
                  <c:v>2023-02</c:v>
                </c:pt>
              </c:strCache>
            </c:strRef>
          </c:cat>
          <c:val>
            <c:numRef>
              <c:f>'Sheet 1'!$FU$11:$KL$11</c:f>
            </c:numRef>
          </c:val>
          <c:smooth val="0"/>
          <c:extLst>
            <c:ext xmlns:c16="http://schemas.microsoft.com/office/drawing/2014/chart" uri="{C3380CC4-5D6E-409C-BE32-E72D297353CC}">
              <c16:uniqueId val="{00000000-8369-4BD2-AAB1-0D2A174197F6}"/>
            </c:ext>
          </c:extLst>
        </c:ser>
        <c:ser>
          <c:idx val="1"/>
          <c:order val="1"/>
          <c:spPr>
            <a:ln w="28575" cap="rnd">
              <a:solidFill>
                <a:srgbClr val="28235C"/>
              </a:solidFill>
              <a:round/>
            </a:ln>
            <a:effectLst/>
          </c:spPr>
          <c:marker>
            <c:symbol val="none"/>
          </c:marker>
          <c:cat>
            <c:strRef>
              <c:f>'Sheet 1'!$FU$10:$KL$10</c:f>
              <c:strCache>
                <c:ptCount val="122"/>
                <c:pt idx="0">
                  <c:v>2013-01</c:v>
                </c:pt>
                <c:pt idx="1">
                  <c:v>2013-02</c:v>
                </c:pt>
                <c:pt idx="2">
                  <c:v>2013-03</c:v>
                </c:pt>
                <c:pt idx="3">
                  <c:v>2013-04</c:v>
                </c:pt>
                <c:pt idx="4">
                  <c:v>2013-05</c:v>
                </c:pt>
                <c:pt idx="5">
                  <c:v>2013-06</c:v>
                </c:pt>
                <c:pt idx="6">
                  <c:v>2013-07</c:v>
                </c:pt>
                <c:pt idx="7">
                  <c:v>2013-08</c:v>
                </c:pt>
                <c:pt idx="8">
                  <c:v>2013-09</c:v>
                </c:pt>
                <c:pt idx="9">
                  <c:v>2013-10</c:v>
                </c:pt>
                <c:pt idx="10">
                  <c:v>2013-11</c:v>
                </c:pt>
                <c:pt idx="11">
                  <c:v>2013-12</c:v>
                </c:pt>
                <c:pt idx="12">
                  <c:v>2014-01</c:v>
                </c:pt>
                <c:pt idx="13">
                  <c:v>2014-02</c:v>
                </c:pt>
                <c:pt idx="14">
                  <c:v>2014-03</c:v>
                </c:pt>
                <c:pt idx="15">
                  <c:v>2014-04</c:v>
                </c:pt>
                <c:pt idx="16">
                  <c:v>2014-05</c:v>
                </c:pt>
                <c:pt idx="17">
                  <c:v>2014-06</c:v>
                </c:pt>
                <c:pt idx="18">
                  <c:v>2014-07</c:v>
                </c:pt>
                <c:pt idx="19">
                  <c:v>2014-08</c:v>
                </c:pt>
                <c:pt idx="20">
                  <c:v>2014-09</c:v>
                </c:pt>
                <c:pt idx="21">
                  <c:v>2014-10</c:v>
                </c:pt>
                <c:pt idx="22">
                  <c:v>2014-11</c:v>
                </c:pt>
                <c:pt idx="23">
                  <c:v>2014-12</c:v>
                </c:pt>
                <c:pt idx="24">
                  <c:v>2015-01</c:v>
                </c:pt>
                <c:pt idx="25">
                  <c:v>2015-02</c:v>
                </c:pt>
                <c:pt idx="26">
                  <c:v>2015-03</c:v>
                </c:pt>
                <c:pt idx="27">
                  <c:v>2015-04</c:v>
                </c:pt>
                <c:pt idx="28">
                  <c:v>2015-05</c:v>
                </c:pt>
                <c:pt idx="29">
                  <c:v>2015-06</c:v>
                </c:pt>
                <c:pt idx="30">
                  <c:v>2015-07</c:v>
                </c:pt>
                <c:pt idx="31">
                  <c:v>2015-08</c:v>
                </c:pt>
                <c:pt idx="32">
                  <c:v>2015-09</c:v>
                </c:pt>
                <c:pt idx="33">
                  <c:v>2015-10</c:v>
                </c:pt>
                <c:pt idx="34">
                  <c:v>2015-11</c:v>
                </c:pt>
                <c:pt idx="35">
                  <c:v>2015-12</c:v>
                </c:pt>
                <c:pt idx="36">
                  <c:v>2016-01</c:v>
                </c:pt>
                <c:pt idx="37">
                  <c:v>2016-02</c:v>
                </c:pt>
                <c:pt idx="38">
                  <c:v>2016-03</c:v>
                </c:pt>
                <c:pt idx="39">
                  <c:v>2016-04</c:v>
                </c:pt>
                <c:pt idx="40">
                  <c:v>2016-05</c:v>
                </c:pt>
                <c:pt idx="41">
                  <c:v>2016-06</c:v>
                </c:pt>
                <c:pt idx="42">
                  <c:v>2016-07</c:v>
                </c:pt>
                <c:pt idx="43">
                  <c:v>2016-08</c:v>
                </c:pt>
                <c:pt idx="44">
                  <c:v>2016-09</c:v>
                </c:pt>
                <c:pt idx="45">
                  <c:v>2016-10</c:v>
                </c:pt>
                <c:pt idx="46">
                  <c:v>2016-11</c:v>
                </c:pt>
                <c:pt idx="47">
                  <c:v>Dec '16</c:v>
                </c:pt>
                <c:pt idx="48">
                  <c:v>2017-01</c:v>
                </c:pt>
                <c:pt idx="49">
                  <c:v>2017-02</c:v>
                </c:pt>
                <c:pt idx="50">
                  <c:v>2017-03</c:v>
                </c:pt>
                <c:pt idx="51">
                  <c:v>2017-04</c:v>
                </c:pt>
                <c:pt idx="52">
                  <c:v>2017-05</c:v>
                </c:pt>
                <c:pt idx="53">
                  <c:v>2017-06</c:v>
                </c:pt>
                <c:pt idx="54">
                  <c:v>2017-07</c:v>
                </c:pt>
                <c:pt idx="55">
                  <c:v>2017-08</c:v>
                </c:pt>
                <c:pt idx="56">
                  <c:v>2017-09</c:v>
                </c:pt>
                <c:pt idx="57">
                  <c:v>2017-10</c:v>
                </c:pt>
                <c:pt idx="58">
                  <c:v>2017-11</c:v>
                </c:pt>
                <c:pt idx="59">
                  <c:v>Dec '17</c:v>
                </c:pt>
                <c:pt idx="60">
                  <c:v>2018-01</c:v>
                </c:pt>
                <c:pt idx="61">
                  <c:v>2018-02</c:v>
                </c:pt>
                <c:pt idx="62">
                  <c:v>2018-03</c:v>
                </c:pt>
                <c:pt idx="63">
                  <c:v>2018-04</c:v>
                </c:pt>
                <c:pt idx="64">
                  <c:v>2018-05</c:v>
                </c:pt>
                <c:pt idx="65">
                  <c:v>2018-06</c:v>
                </c:pt>
                <c:pt idx="66">
                  <c:v>2018-07</c:v>
                </c:pt>
                <c:pt idx="67">
                  <c:v>2018-08</c:v>
                </c:pt>
                <c:pt idx="68">
                  <c:v>2018-09</c:v>
                </c:pt>
                <c:pt idx="69">
                  <c:v>2018-10</c:v>
                </c:pt>
                <c:pt idx="70">
                  <c:v>2018-11</c:v>
                </c:pt>
                <c:pt idx="71">
                  <c:v>Dec '18</c:v>
                </c:pt>
                <c:pt idx="72">
                  <c:v>2019-01</c:v>
                </c:pt>
                <c:pt idx="73">
                  <c:v>2019-02</c:v>
                </c:pt>
                <c:pt idx="74">
                  <c:v>2019-03</c:v>
                </c:pt>
                <c:pt idx="75">
                  <c:v>2019-04</c:v>
                </c:pt>
                <c:pt idx="76">
                  <c:v>2019-05</c:v>
                </c:pt>
                <c:pt idx="77">
                  <c:v>2019-06</c:v>
                </c:pt>
                <c:pt idx="78">
                  <c:v>2019-07</c:v>
                </c:pt>
                <c:pt idx="79">
                  <c:v>2019-08</c:v>
                </c:pt>
                <c:pt idx="80">
                  <c:v>2019-09</c:v>
                </c:pt>
                <c:pt idx="81">
                  <c:v>2019-10</c:v>
                </c:pt>
                <c:pt idx="82">
                  <c:v>2019-11</c:v>
                </c:pt>
                <c:pt idx="83">
                  <c:v>Dec '19</c:v>
                </c:pt>
                <c:pt idx="84">
                  <c:v>2020-01</c:v>
                </c:pt>
                <c:pt idx="85">
                  <c:v>2020-02</c:v>
                </c:pt>
                <c:pt idx="86">
                  <c:v>2020-03</c:v>
                </c:pt>
                <c:pt idx="87">
                  <c:v>2020-04</c:v>
                </c:pt>
                <c:pt idx="88">
                  <c:v>2020-05</c:v>
                </c:pt>
                <c:pt idx="89">
                  <c:v>2020-06</c:v>
                </c:pt>
                <c:pt idx="90">
                  <c:v>2020-07</c:v>
                </c:pt>
                <c:pt idx="91">
                  <c:v>2020-08</c:v>
                </c:pt>
                <c:pt idx="92">
                  <c:v>2020-09</c:v>
                </c:pt>
                <c:pt idx="93">
                  <c:v>2020-10</c:v>
                </c:pt>
                <c:pt idx="94">
                  <c:v>2020-11</c:v>
                </c:pt>
                <c:pt idx="95">
                  <c:v>Dec '20</c:v>
                </c:pt>
                <c:pt idx="96">
                  <c:v>2021-01</c:v>
                </c:pt>
                <c:pt idx="97">
                  <c:v>2021-02</c:v>
                </c:pt>
                <c:pt idx="98">
                  <c:v>2021-03</c:v>
                </c:pt>
                <c:pt idx="99">
                  <c:v>2021-04</c:v>
                </c:pt>
                <c:pt idx="100">
                  <c:v>2021-05</c:v>
                </c:pt>
                <c:pt idx="101">
                  <c:v>2021-06</c:v>
                </c:pt>
                <c:pt idx="102">
                  <c:v>2021-07</c:v>
                </c:pt>
                <c:pt idx="103">
                  <c:v>2021-08</c:v>
                </c:pt>
                <c:pt idx="104">
                  <c:v>2021-09</c:v>
                </c:pt>
                <c:pt idx="105">
                  <c:v>2021-10</c:v>
                </c:pt>
                <c:pt idx="106">
                  <c:v>2021-11</c:v>
                </c:pt>
                <c:pt idx="107">
                  <c:v>Dec '21</c:v>
                </c:pt>
                <c:pt idx="108">
                  <c:v>2022-01</c:v>
                </c:pt>
                <c:pt idx="109">
                  <c:v>2022-02</c:v>
                </c:pt>
                <c:pt idx="110">
                  <c:v>2022-03</c:v>
                </c:pt>
                <c:pt idx="111">
                  <c:v>2022-04</c:v>
                </c:pt>
                <c:pt idx="112">
                  <c:v>2022-05</c:v>
                </c:pt>
                <c:pt idx="113">
                  <c:v>2022-06</c:v>
                </c:pt>
                <c:pt idx="114">
                  <c:v>2022-07</c:v>
                </c:pt>
                <c:pt idx="115">
                  <c:v>2022-08</c:v>
                </c:pt>
                <c:pt idx="116">
                  <c:v>2022-09</c:v>
                </c:pt>
                <c:pt idx="117">
                  <c:v>2022-10</c:v>
                </c:pt>
                <c:pt idx="118">
                  <c:v>2022-11</c:v>
                </c:pt>
                <c:pt idx="119">
                  <c:v>2022-12</c:v>
                </c:pt>
                <c:pt idx="120">
                  <c:v>2023-01</c:v>
                </c:pt>
                <c:pt idx="121">
                  <c:v>2023-02</c:v>
                </c:pt>
              </c:strCache>
            </c:strRef>
          </c:cat>
          <c:val>
            <c:numRef>
              <c:f>'Sheet 1'!$FU$12:$KL$12</c:f>
              <c:numCache>
                <c:formatCode>#,##0.0</c:formatCode>
                <c:ptCount val="122"/>
                <c:pt idx="0">
                  <c:v>95</c:v>
                </c:pt>
                <c:pt idx="1">
                  <c:v>95</c:v>
                </c:pt>
                <c:pt idx="2" formatCode="#,##0.##########">
                  <c:v>95.2</c:v>
                </c:pt>
                <c:pt idx="3" formatCode="#,##0.##########">
                  <c:v>94.8</c:v>
                </c:pt>
                <c:pt idx="4" formatCode="#,##0.##########">
                  <c:v>95.8</c:v>
                </c:pt>
                <c:pt idx="5" formatCode="#,##0.##########">
                  <c:v>95.1</c:v>
                </c:pt>
                <c:pt idx="6" formatCode="#,##0.##########">
                  <c:v>95.9</c:v>
                </c:pt>
                <c:pt idx="7">
                  <c:v>96</c:v>
                </c:pt>
                <c:pt idx="8" formatCode="#,##0.##########">
                  <c:v>95.9</c:v>
                </c:pt>
                <c:pt idx="9" formatCode="#,##0.##########">
                  <c:v>95.6</c:v>
                </c:pt>
                <c:pt idx="10" formatCode="#,##0.##########">
                  <c:v>96.5</c:v>
                </c:pt>
                <c:pt idx="11" formatCode="#,##0.##########">
                  <c:v>95.9</c:v>
                </c:pt>
                <c:pt idx="12" formatCode="#,##0.##########">
                  <c:v>95.9</c:v>
                </c:pt>
                <c:pt idx="13" formatCode="#,##0.##########">
                  <c:v>96.1</c:v>
                </c:pt>
                <c:pt idx="14" formatCode="#,##0.##########">
                  <c:v>96.6</c:v>
                </c:pt>
                <c:pt idx="15" formatCode="#,##0.##########">
                  <c:v>96.7</c:v>
                </c:pt>
                <c:pt idx="16" formatCode="#,##0.##########">
                  <c:v>96.4</c:v>
                </c:pt>
                <c:pt idx="17" formatCode="#,##0.##########">
                  <c:v>96.7</c:v>
                </c:pt>
                <c:pt idx="18" formatCode="#,##0.##########">
                  <c:v>96.2</c:v>
                </c:pt>
                <c:pt idx="19" formatCode="#,##0.##########">
                  <c:v>97.4</c:v>
                </c:pt>
                <c:pt idx="20" formatCode="#,##0.##########">
                  <c:v>96.9</c:v>
                </c:pt>
                <c:pt idx="21" formatCode="#,##0.##########">
                  <c:v>97.4</c:v>
                </c:pt>
                <c:pt idx="22" formatCode="#,##0.##########">
                  <c:v>97.7</c:v>
                </c:pt>
                <c:pt idx="23" formatCode="#,##0.##########">
                  <c:v>98.7</c:v>
                </c:pt>
                <c:pt idx="24" formatCode="0.0">
                  <c:v>99.1</c:v>
                </c:pt>
                <c:pt idx="25" formatCode="0.0">
                  <c:v>99</c:v>
                </c:pt>
                <c:pt idx="26" formatCode="0.0">
                  <c:v>99</c:v>
                </c:pt>
                <c:pt idx="27" formatCode="0.0">
                  <c:v>99.6</c:v>
                </c:pt>
                <c:pt idx="28" formatCode="0.0">
                  <c:v>99.9</c:v>
                </c:pt>
                <c:pt idx="29" formatCode="0.0">
                  <c:v>100</c:v>
                </c:pt>
                <c:pt idx="30" formatCode="0.0">
                  <c:v>100.6</c:v>
                </c:pt>
                <c:pt idx="31" formatCode="0.0">
                  <c:v>100.4</c:v>
                </c:pt>
                <c:pt idx="32" formatCode="0.0">
                  <c:v>100.4</c:v>
                </c:pt>
                <c:pt idx="33" formatCode="0.0">
                  <c:v>100.6</c:v>
                </c:pt>
                <c:pt idx="34" formatCode="0.0">
                  <c:v>99.9</c:v>
                </c:pt>
                <c:pt idx="35" formatCode="0.0">
                  <c:v>101.5</c:v>
                </c:pt>
                <c:pt idx="36" formatCode="0.0">
                  <c:v>101.4</c:v>
                </c:pt>
                <c:pt idx="37" formatCode="0.0">
                  <c:v>101.5</c:v>
                </c:pt>
                <c:pt idx="38" formatCode="0.0">
                  <c:v>101.2</c:v>
                </c:pt>
                <c:pt idx="39" formatCode="0.0">
                  <c:v>101.4</c:v>
                </c:pt>
                <c:pt idx="40" formatCode="0.0">
                  <c:v>101.7</c:v>
                </c:pt>
                <c:pt idx="41" formatCode="0.0">
                  <c:v>101.6</c:v>
                </c:pt>
                <c:pt idx="42" formatCode="0.0">
                  <c:v>102.3</c:v>
                </c:pt>
                <c:pt idx="43" formatCode="0.0">
                  <c:v>102.4</c:v>
                </c:pt>
                <c:pt idx="44" formatCode="0.0">
                  <c:v>102.1</c:v>
                </c:pt>
                <c:pt idx="45" formatCode="0.0">
                  <c:v>103.8</c:v>
                </c:pt>
                <c:pt idx="46" formatCode="0.0">
                  <c:v>102.8</c:v>
                </c:pt>
                <c:pt idx="47" formatCode="0.0">
                  <c:v>103.3</c:v>
                </c:pt>
                <c:pt idx="48" formatCode="0.0">
                  <c:v>103.4</c:v>
                </c:pt>
                <c:pt idx="49" formatCode="0.0">
                  <c:v>103.5</c:v>
                </c:pt>
                <c:pt idx="50" formatCode="0.0">
                  <c:v>104.6</c:v>
                </c:pt>
                <c:pt idx="51" formatCode="0.0">
                  <c:v>104.3</c:v>
                </c:pt>
                <c:pt idx="52" formatCode="0.0">
                  <c:v>104.8</c:v>
                </c:pt>
                <c:pt idx="53" formatCode="0.0">
                  <c:v>105.1</c:v>
                </c:pt>
                <c:pt idx="54" formatCode="0.0">
                  <c:v>105.5</c:v>
                </c:pt>
                <c:pt idx="55" formatCode="0.0">
                  <c:v>104.9</c:v>
                </c:pt>
                <c:pt idx="56" formatCode="0.0">
                  <c:v>106.5</c:v>
                </c:pt>
                <c:pt idx="57" formatCode="0.0">
                  <c:v>105</c:v>
                </c:pt>
                <c:pt idx="58" formatCode="0.0">
                  <c:v>106.6</c:v>
                </c:pt>
                <c:pt idx="59" formatCode="0.0">
                  <c:v>106.8</c:v>
                </c:pt>
                <c:pt idx="60" formatCode="0.0">
                  <c:v>105.8</c:v>
                </c:pt>
                <c:pt idx="61" formatCode="0.0">
                  <c:v>105.8</c:v>
                </c:pt>
                <c:pt idx="62" formatCode="0.0">
                  <c:v>106.7</c:v>
                </c:pt>
                <c:pt idx="63" formatCode="0.0">
                  <c:v>107.1</c:v>
                </c:pt>
                <c:pt idx="64" formatCode="0.0">
                  <c:v>107.4</c:v>
                </c:pt>
                <c:pt idx="65" formatCode="0.0">
                  <c:v>107.4</c:v>
                </c:pt>
                <c:pt idx="66" formatCode="0.0">
                  <c:v>107.4</c:v>
                </c:pt>
                <c:pt idx="67" formatCode="0.0">
                  <c:v>107.5</c:v>
                </c:pt>
                <c:pt idx="68" formatCode="0.0">
                  <c:v>107.4</c:v>
                </c:pt>
                <c:pt idx="69" formatCode="0.0">
                  <c:v>108.2</c:v>
                </c:pt>
                <c:pt idx="70" formatCode="0.0">
                  <c:v>108.5</c:v>
                </c:pt>
                <c:pt idx="71" formatCode="0.0">
                  <c:v>108.3</c:v>
                </c:pt>
                <c:pt idx="72" formatCode="0.0">
                  <c:v>108.8</c:v>
                </c:pt>
                <c:pt idx="73" formatCode="0.0">
                  <c:v>109.2</c:v>
                </c:pt>
                <c:pt idx="74" formatCode="0.0">
                  <c:v>109.5</c:v>
                </c:pt>
                <c:pt idx="75" formatCode="0.0">
                  <c:v>110.2</c:v>
                </c:pt>
                <c:pt idx="76" formatCode="0.0">
                  <c:v>109</c:v>
                </c:pt>
                <c:pt idx="77" formatCode="0.0">
                  <c:v>110.6</c:v>
                </c:pt>
                <c:pt idx="78" formatCode="0.0">
                  <c:v>110.5</c:v>
                </c:pt>
                <c:pt idx="79" formatCode="0.0">
                  <c:v>110.6</c:v>
                </c:pt>
                <c:pt idx="80" formatCode="0.0">
                  <c:v>110.8</c:v>
                </c:pt>
                <c:pt idx="81" formatCode="0.0">
                  <c:v>110.6</c:v>
                </c:pt>
                <c:pt idx="82" formatCode="0.0">
                  <c:v>111.3</c:v>
                </c:pt>
                <c:pt idx="83" formatCode="0.0">
                  <c:v>111.1</c:v>
                </c:pt>
                <c:pt idx="84" formatCode="0.0">
                  <c:v>111.9</c:v>
                </c:pt>
                <c:pt idx="85" formatCode="0.0">
                  <c:v>112.2</c:v>
                </c:pt>
                <c:pt idx="86" formatCode="0.0">
                  <c:v>101.8</c:v>
                </c:pt>
                <c:pt idx="87" formatCode="0.0">
                  <c:v>90.9</c:v>
                </c:pt>
                <c:pt idx="88" formatCode="0.0">
                  <c:v>106.7</c:v>
                </c:pt>
                <c:pt idx="89" formatCode="0.0">
                  <c:v>112.2</c:v>
                </c:pt>
                <c:pt idx="90" formatCode="0.0">
                  <c:v>112.1</c:v>
                </c:pt>
                <c:pt idx="91" formatCode="0.0">
                  <c:v>115.2</c:v>
                </c:pt>
                <c:pt idx="92" formatCode="0.0">
                  <c:v>113.8</c:v>
                </c:pt>
                <c:pt idx="93" formatCode="0.0">
                  <c:v>115.6</c:v>
                </c:pt>
                <c:pt idx="94" formatCode="0.0">
                  <c:v>110.1</c:v>
                </c:pt>
                <c:pt idx="95" formatCode="0.0">
                  <c:v>112.9</c:v>
                </c:pt>
                <c:pt idx="96" formatCode="0.0">
                  <c:v>107</c:v>
                </c:pt>
                <c:pt idx="97" formatCode="0.0">
                  <c:v>110.9</c:v>
                </c:pt>
                <c:pt idx="98" formatCode="0.0">
                  <c:v>115</c:v>
                </c:pt>
                <c:pt idx="99" formatCode="0.0">
                  <c:v>111.4</c:v>
                </c:pt>
                <c:pt idx="100" formatCode="0.0">
                  <c:v>116.5</c:v>
                </c:pt>
                <c:pt idx="101" formatCode="0.0">
                  <c:v>119.2</c:v>
                </c:pt>
                <c:pt idx="102" formatCode="0.0">
                  <c:v>117</c:v>
                </c:pt>
                <c:pt idx="103" formatCode="0.0">
                  <c:v>117.7</c:v>
                </c:pt>
                <c:pt idx="104" formatCode="0.0">
                  <c:v>117.2</c:v>
                </c:pt>
                <c:pt idx="105" formatCode="0.0">
                  <c:v>118.3</c:v>
                </c:pt>
                <c:pt idx="106" formatCode="0.0">
                  <c:v>119.7</c:v>
                </c:pt>
                <c:pt idx="107" formatCode="0.0">
                  <c:v>117.1</c:v>
                </c:pt>
                <c:pt idx="108" formatCode="0.0">
                  <c:v>117.8</c:v>
                </c:pt>
                <c:pt idx="109" formatCode="0.0">
                  <c:v>118.2</c:v>
                </c:pt>
                <c:pt idx="110" formatCode="0.0">
                  <c:v>118.9</c:v>
                </c:pt>
                <c:pt idx="111" formatCode="0.0">
                  <c:v>118.1</c:v>
                </c:pt>
                <c:pt idx="112" formatCode="0.0">
                  <c:v>117.9</c:v>
                </c:pt>
                <c:pt idx="113" formatCode="General">
                  <c:v>116.7</c:v>
                </c:pt>
                <c:pt idx="114" formatCode="General">
                  <c:v>116.5</c:v>
                </c:pt>
                <c:pt idx="115" formatCode="General">
                  <c:v>116.4</c:v>
                </c:pt>
                <c:pt idx="116" formatCode="General">
                  <c:v>117.3</c:v>
                </c:pt>
                <c:pt idx="117" formatCode="General">
                  <c:v>115.8</c:v>
                </c:pt>
                <c:pt idx="118" formatCode="0.0">
                  <c:v>116.6</c:v>
                </c:pt>
                <c:pt idx="119" formatCode="0.0">
                  <c:v>114.8</c:v>
                </c:pt>
                <c:pt idx="120" formatCode="0.0">
                  <c:v>115.8</c:v>
                </c:pt>
                <c:pt idx="121" formatCode="0.0">
                  <c:v>114.7</c:v>
                </c:pt>
              </c:numCache>
            </c:numRef>
          </c:val>
          <c:smooth val="1"/>
          <c:extLst>
            <c:ext xmlns:c16="http://schemas.microsoft.com/office/drawing/2014/chart" uri="{C3380CC4-5D6E-409C-BE32-E72D297353CC}">
              <c16:uniqueId val="{00000077-8369-4BD2-AAB1-0D2A174197F6}"/>
            </c:ext>
          </c:extLst>
        </c:ser>
        <c:dLbls>
          <c:showLegendKey val="0"/>
          <c:showVal val="0"/>
          <c:showCatName val="0"/>
          <c:showSerName val="0"/>
          <c:showPercent val="0"/>
          <c:showBubbleSize val="0"/>
        </c:dLbls>
        <c:smooth val="0"/>
        <c:axId val="1104111391"/>
        <c:axId val="1104123039"/>
      </c:lineChart>
      <c:catAx>
        <c:axId val="1104111391"/>
        <c:scaling>
          <c:orientation val="minMax"/>
        </c:scaling>
        <c:delete val="0"/>
        <c:axPos val="b"/>
        <c:numFmt formatCode="yyyy\-mm\-dd;@" sourceLinked="0"/>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104123039"/>
        <c:crosses val="autoZero"/>
        <c:auto val="1"/>
        <c:lblAlgn val="ctr"/>
        <c:lblOffset val="100"/>
        <c:tickLblSkip val="12"/>
        <c:tickMarkSkip val="12"/>
        <c:noMultiLvlLbl val="0"/>
      </c:catAx>
      <c:valAx>
        <c:axId val="1104123039"/>
        <c:scaling>
          <c:orientation val="minMax"/>
          <c:max val="120"/>
          <c:min val="9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104111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43570952698204E-2"/>
          <c:y val="5.2313883299798795E-2"/>
          <c:w val="0.93071285809460358"/>
          <c:h val="0.8953722334004024"/>
        </c:manualLayout>
      </c:layout>
      <c:barChart>
        <c:barDir val="col"/>
        <c:grouping val="clustered"/>
        <c:varyColors val="0"/>
        <c:ser>
          <c:idx val="0"/>
          <c:order val="0"/>
          <c:spPr>
            <a:solidFill>
              <a:srgbClr val="9BA4AB"/>
            </a:solidFill>
            <a:ln w="9525" algn="ctr">
              <a:solidFill>
                <a:schemeClr val="bg1"/>
              </a:solidFill>
              <a:prstDash val="solid"/>
            </a:ln>
          </c:spPr>
          <c:invertIfNegative val="0"/>
          <c:val>
            <c:numRef>
              <c:f>Sheet1!$A$1:$B$1</c:f>
              <c:numCache>
                <c:formatCode>General</c:formatCode>
                <c:ptCount val="2"/>
                <c:pt idx="0">
                  <c:v>52.204261572373291</c:v>
                </c:pt>
                <c:pt idx="1">
                  <c:v>32.017900732302685</c:v>
                </c:pt>
              </c:numCache>
            </c:numRef>
          </c:val>
          <c:extLst>
            <c:ext xmlns:c16="http://schemas.microsoft.com/office/drawing/2014/chart" uri="{C3380CC4-5D6E-409C-BE32-E72D297353CC}">
              <c16:uniqueId val="{00000000-427E-48EF-B3EC-8B9477B529FA}"/>
            </c:ext>
          </c:extLst>
        </c:ser>
        <c:ser>
          <c:idx val="1"/>
          <c:order val="1"/>
          <c:spPr>
            <a:solidFill>
              <a:schemeClr val="accent3"/>
            </a:solidFill>
            <a:ln w="9525" algn="ctr">
              <a:solidFill>
                <a:schemeClr val="bg1"/>
              </a:solidFill>
              <a:prstDash val="solid"/>
            </a:ln>
          </c:spPr>
          <c:invertIfNegative val="0"/>
          <c:dPt>
            <c:idx val="0"/>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1-4A62-2D41-A8E9-53F3B6E0F452}"/>
              </c:ext>
            </c:extLst>
          </c:dPt>
          <c:dPt>
            <c:idx val="1"/>
            <c:invertIfNegative val="0"/>
            <c:bubble3D val="0"/>
            <c:spPr>
              <a:solidFill>
                <a:schemeClr val="accent2"/>
              </a:solidFill>
              <a:ln w="9525" algn="ctr">
                <a:solidFill>
                  <a:schemeClr val="bg1"/>
                </a:solidFill>
                <a:prstDash val="solid"/>
              </a:ln>
            </c:spPr>
            <c:extLst>
              <c:ext xmlns:c16="http://schemas.microsoft.com/office/drawing/2014/chart" uri="{C3380CC4-5D6E-409C-BE32-E72D297353CC}">
                <c16:uniqueId val="{00000000-4A62-2D41-A8E9-53F3B6E0F452}"/>
              </c:ext>
            </c:extLst>
          </c:dPt>
          <c:val>
            <c:numRef>
              <c:f>Sheet1!$A$2:$B$2</c:f>
              <c:numCache>
                <c:formatCode>General</c:formatCode>
                <c:ptCount val="2"/>
                <c:pt idx="0">
                  <c:v>54.649376104321455</c:v>
                </c:pt>
                <c:pt idx="1">
                  <c:v>50.228968358254498</c:v>
                </c:pt>
              </c:numCache>
            </c:numRef>
          </c:val>
          <c:extLst>
            <c:ext xmlns:c16="http://schemas.microsoft.com/office/drawing/2014/chart" uri="{C3380CC4-5D6E-409C-BE32-E72D297353CC}">
              <c16:uniqueId val="{00000001-427E-48EF-B3EC-8B9477B529FA}"/>
            </c:ext>
          </c:extLst>
        </c:ser>
        <c:dLbls>
          <c:showLegendKey val="0"/>
          <c:showVal val="0"/>
          <c:showCatName val="0"/>
          <c:showSerName val="0"/>
          <c:showPercent val="0"/>
          <c:showBubbleSize val="0"/>
        </c:dLbls>
        <c:gapWidth val="40"/>
        <c:axId val="1151316479"/>
        <c:axId val="1"/>
      </c:barChart>
      <c:catAx>
        <c:axId val="11513164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4.649376104321455"/>
          <c:min val="0"/>
        </c:scaling>
        <c:delete val="1"/>
        <c:axPos val="l"/>
        <c:numFmt formatCode="General" sourceLinked="1"/>
        <c:majorTickMark val="out"/>
        <c:minorTickMark val="none"/>
        <c:tickLblPos val="nextTo"/>
        <c:crossAx val="1151316479"/>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43570952698204E-2"/>
          <c:y val="5.2313883299798795E-2"/>
          <c:w val="0.93071285809460358"/>
          <c:h val="0.8953722334004024"/>
        </c:manualLayout>
      </c:layout>
      <c:barChart>
        <c:barDir val="col"/>
        <c:grouping val="clustered"/>
        <c:varyColors val="0"/>
        <c:ser>
          <c:idx val="0"/>
          <c:order val="0"/>
          <c:spPr>
            <a:solidFill>
              <a:srgbClr val="9BA4AB"/>
            </a:solidFill>
            <a:ln w="9525" algn="ctr">
              <a:solidFill>
                <a:schemeClr val="bg1"/>
              </a:solidFill>
              <a:prstDash val="solid"/>
            </a:ln>
          </c:spPr>
          <c:invertIfNegative val="0"/>
          <c:val>
            <c:numRef>
              <c:f>Sheet1!$A$1:$B$1</c:f>
              <c:numCache>
                <c:formatCode>General</c:formatCode>
                <c:ptCount val="2"/>
                <c:pt idx="0">
                  <c:v>28.80235121234389</c:v>
                </c:pt>
                <c:pt idx="1">
                  <c:v>38.974776240846282</c:v>
                </c:pt>
              </c:numCache>
            </c:numRef>
          </c:val>
          <c:extLst>
            <c:ext xmlns:c16="http://schemas.microsoft.com/office/drawing/2014/chart" uri="{C3380CC4-5D6E-409C-BE32-E72D297353CC}">
              <c16:uniqueId val="{00000000-7406-4343-9D47-C73935E1D543}"/>
            </c:ext>
          </c:extLst>
        </c:ser>
        <c:ser>
          <c:idx val="1"/>
          <c:order val="1"/>
          <c:spPr>
            <a:solidFill>
              <a:schemeClr val="accent2"/>
            </a:solidFill>
            <a:ln w="9525" algn="ctr">
              <a:solidFill>
                <a:schemeClr val="bg1"/>
              </a:solidFill>
              <a:prstDash val="solid"/>
            </a:ln>
          </c:spPr>
          <c:invertIfNegative val="0"/>
          <c:val>
            <c:numRef>
              <c:f>Sheet1!$A$2:$B$2</c:f>
              <c:numCache>
                <c:formatCode>General</c:formatCode>
                <c:ptCount val="2"/>
                <c:pt idx="0">
                  <c:v>23.542486645831239</c:v>
                </c:pt>
                <c:pt idx="1">
                  <c:v>36.519776855666002</c:v>
                </c:pt>
              </c:numCache>
            </c:numRef>
          </c:val>
          <c:extLst>
            <c:ext xmlns:c16="http://schemas.microsoft.com/office/drawing/2014/chart" uri="{C3380CC4-5D6E-409C-BE32-E72D297353CC}">
              <c16:uniqueId val="{00000001-7406-4343-9D47-C73935E1D543}"/>
            </c:ext>
          </c:extLst>
        </c:ser>
        <c:dLbls>
          <c:showLegendKey val="0"/>
          <c:showVal val="0"/>
          <c:showCatName val="0"/>
          <c:showSerName val="0"/>
          <c:showPercent val="0"/>
          <c:showBubbleSize val="0"/>
        </c:dLbls>
        <c:gapWidth val="40"/>
        <c:axId val="1151293599"/>
        <c:axId val="1"/>
      </c:barChart>
      <c:catAx>
        <c:axId val="115129359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8.974776240846282"/>
          <c:min val="0"/>
        </c:scaling>
        <c:delete val="1"/>
        <c:axPos val="l"/>
        <c:numFmt formatCode="General" sourceLinked="1"/>
        <c:majorTickMark val="out"/>
        <c:minorTickMark val="none"/>
        <c:tickLblPos val="nextTo"/>
        <c:crossAx val="1151293599"/>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681025954621857E-3"/>
          <c:y val="0.1046278482682472"/>
          <c:w val="0.9940264935469717"/>
          <c:h val="0.81885494360462963"/>
        </c:manualLayout>
      </c:layout>
      <c:barChart>
        <c:barDir val="col"/>
        <c:grouping val="clustered"/>
        <c:varyColors val="0"/>
        <c:ser>
          <c:idx val="0"/>
          <c:order val="0"/>
          <c:spPr>
            <a:solidFill>
              <a:srgbClr val="9BA4AB"/>
            </a:solidFill>
            <a:ln w="9525" algn="ctr">
              <a:solidFill>
                <a:schemeClr val="bg1"/>
              </a:solidFill>
              <a:prstDash val="solid"/>
            </a:ln>
          </c:spPr>
          <c:invertIfNegative val="0"/>
          <c:val>
            <c:numRef>
              <c:f>Sheet1!$A$1:$B$1</c:f>
              <c:numCache>
                <c:formatCode>General</c:formatCode>
                <c:ptCount val="2"/>
                <c:pt idx="0">
                  <c:v>-7.0000000000000009</c:v>
                </c:pt>
                <c:pt idx="1">
                  <c:v>20</c:v>
                </c:pt>
              </c:numCache>
            </c:numRef>
          </c:val>
          <c:extLst>
            <c:ext xmlns:c16="http://schemas.microsoft.com/office/drawing/2014/chart" uri="{C3380CC4-5D6E-409C-BE32-E72D297353CC}">
              <c16:uniqueId val="{00000000-AEB7-4A08-A878-AC7CEB95C32D}"/>
            </c:ext>
          </c:extLst>
        </c:ser>
        <c:ser>
          <c:idx val="1"/>
          <c:order val="1"/>
          <c:spPr>
            <a:solidFill>
              <a:schemeClr val="accent2"/>
            </a:solidFill>
            <a:ln w="9525" algn="ctr">
              <a:solidFill>
                <a:schemeClr val="bg1"/>
              </a:solidFill>
              <a:prstDash val="solid"/>
            </a:ln>
          </c:spPr>
          <c:invertIfNegative val="0"/>
          <c:val>
            <c:numRef>
              <c:f>Sheet1!$A$2:$B$2</c:f>
              <c:numCache>
                <c:formatCode>General</c:formatCode>
                <c:ptCount val="2"/>
                <c:pt idx="0">
                  <c:v>-16</c:v>
                </c:pt>
                <c:pt idx="1">
                  <c:v>4</c:v>
                </c:pt>
              </c:numCache>
            </c:numRef>
          </c:val>
          <c:extLst>
            <c:ext xmlns:c16="http://schemas.microsoft.com/office/drawing/2014/chart" uri="{C3380CC4-5D6E-409C-BE32-E72D297353CC}">
              <c16:uniqueId val="{00000001-AEB7-4A08-A878-AC7CEB95C32D}"/>
            </c:ext>
          </c:extLst>
        </c:ser>
        <c:dLbls>
          <c:showLegendKey val="0"/>
          <c:showVal val="0"/>
          <c:showCatName val="0"/>
          <c:showSerName val="0"/>
          <c:showPercent val="0"/>
          <c:showBubbleSize val="0"/>
        </c:dLbls>
        <c:gapWidth val="40"/>
        <c:axId val="1275180623"/>
        <c:axId val="1"/>
      </c:barChart>
      <c:catAx>
        <c:axId val="127518062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20"/>
          <c:min val="-16"/>
        </c:scaling>
        <c:delete val="1"/>
        <c:axPos val="l"/>
        <c:numFmt formatCode="General" sourceLinked="1"/>
        <c:majorTickMark val="out"/>
        <c:minorTickMark val="none"/>
        <c:tickLblPos val="nextTo"/>
        <c:crossAx val="1275180623"/>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43570952698204E-2"/>
          <c:y val="5.2313883299798795E-2"/>
          <c:w val="0.9241952523048601"/>
          <c:h val="0.8953722334004024"/>
        </c:manualLayout>
      </c:layout>
      <c:barChart>
        <c:barDir val="col"/>
        <c:grouping val="stacked"/>
        <c:varyColors val="0"/>
        <c:ser>
          <c:idx val="1"/>
          <c:order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Sheet1!$A$1</c:f>
              <c:numCache>
                <c:formatCode>General</c:formatCode>
                <c:ptCount val="1"/>
                <c:pt idx="0">
                  <c:v>2022</c:v>
                </c:pt>
              </c:numCache>
            </c:numRef>
          </c:cat>
          <c:val>
            <c:numRef>
              <c:f>Sheet1!$A$2:$B$2</c:f>
              <c:numCache>
                <c:formatCode>0%</c:formatCode>
                <c:ptCount val="2"/>
                <c:pt idx="0">
                  <c:v>0.14000000000000001</c:v>
                </c:pt>
                <c:pt idx="1">
                  <c:v>0.36</c:v>
                </c:pt>
              </c:numCache>
            </c:numRef>
          </c:val>
          <c:extLst>
            <c:ext xmlns:c16="http://schemas.microsoft.com/office/drawing/2014/chart" uri="{C3380CC4-5D6E-409C-BE32-E72D297353CC}">
              <c16:uniqueId val="{00000000-7AB9-F849-8703-3F12C3E18BCF}"/>
            </c:ext>
          </c:extLst>
        </c:ser>
        <c:dLbls>
          <c:dLblPos val="inEnd"/>
          <c:showLegendKey val="0"/>
          <c:showVal val="1"/>
          <c:showCatName val="0"/>
          <c:showSerName val="0"/>
          <c:showPercent val="0"/>
          <c:showBubbleSize val="0"/>
        </c:dLbls>
        <c:gapWidth val="41"/>
        <c:overlap val="100"/>
        <c:axId val="1151293599"/>
        <c:axId val="1"/>
      </c:barChart>
      <c:catAx>
        <c:axId val="1151293599"/>
        <c:scaling>
          <c:orientation val="minMax"/>
        </c:scaling>
        <c:delete val="0"/>
        <c:axPos val="b"/>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
        <c:crosses val="min"/>
        <c:auto val="0"/>
        <c:lblAlgn val="ctr"/>
        <c:lblOffset val="100"/>
        <c:noMultiLvlLbl val="0"/>
      </c:catAx>
      <c:valAx>
        <c:axId val="1"/>
        <c:scaling>
          <c:orientation val="minMax"/>
          <c:max val="0.45"/>
          <c:min val="-0.05"/>
        </c:scaling>
        <c:delete val="1"/>
        <c:axPos val="l"/>
        <c:numFmt formatCode="0%" sourceLinked="1"/>
        <c:majorTickMark val="out"/>
        <c:minorTickMark val="none"/>
        <c:tickLblPos val="nextTo"/>
        <c:crossAx val="1151293599"/>
        <c:crosses val="min"/>
        <c:crossBetween val="between"/>
      </c:valAx>
      <c:spPr>
        <a:noFill/>
        <a:ln>
          <a:noFill/>
        </a:ln>
        <a:effectLst/>
      </c:spPr>
    </c:plotArea>
    <c:plotVisOnly val="0"/>
    <c:dispBlanksAs val="gap"/>
    <c:showDLblsOverMax val="1"/>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75397519858256"/>
          <c:y val="5.2313883299798795E-2"/>
          <c:w val="0.83460250852081652"/>
          <c:h val="0.8953722334004024"/>
        </c:manualLayout>
      </c:layout>
      <c:barChart>
        <c:barDir val="col"/>
        <c:grouping val="stacked"/>
        <c:varyColors val="0"/>
        <c:ser>
          <c:idx val="1"/>
          <c:order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Sheet1!$A$1</c:f>
              <c:numCache>
                <c:formatCode>General</c:formatCode>
                <c:ptCount val="1"/>
                <c:pt idx="0">
                  <c:v>2022</c:v>
                </c:pt>
              </c:numCache>
            </c:numRef>
          </c:cat>
          <c:val>
            <c:numRef>
              <c:f>Sheet1!$A$2:$B$2</c:f>
              <c:numCache>
                <c:formatCode>0%</c:formatCode>
                <c:ptCount val="2"/>
                <c:pt idx="0">
                  <c:v>0.17</c:v>
                </c:pt>
                <c:pt idx="1">
                  <c:v>0.39</c:v>
                </c:pt>
              </c:numCache>
            </c:numRef>
          </c:val>
          <c:extLst>
            <c:ext xmlns:c16="http://schemas.microsoft.com/office/drawing/2014/chart" uri="{C3380CC4-5D6E-409C-BE32-E72D297353CC}">
              <c16:uniqueId val="{00000000-2B04-AF40-8255-4359BF59856A}"/>
            </c:ext>
          </c:extLst>
        </c:ser>
        <c:dLbls>
          <c:dLblPos val="inEnd"/>
          <c:showLegendKey val="0"/>
          <c:showVal val="1"/>
          <c:showCatName val="0"/>
          <c:showSerName val="0"/>
          <c:showPercent val="0"/>
          <c:showBubbleSize val="0"/>
        </c:dLbls>
        <c:gapWidth val="41"/>
        <c:overlap val="100"/>
        <c:axId val="1151293599"/>
        <c:axId val="1"/>
      </c:barChart>
      <c:catAx>
        <c:axId val="1151293599"/>
        <c:scaling>
          <c:orientation val="minMax"/>
        </c:scaling>
        <c:delete val="0"/>
        <c:axPos val="b"/>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
        <c:crosses val="min"/>
        <c:auto val="0"/>
        <c:lblAlgn val="ctr"/>
        <c:lblOffset val="100"/>
        <c:noMultiLvlLbl val="0"/>
      </c:catAx>
      <c:valAx>
        <c:axId val="1"/>
        <c:scaling>
          <c:orientation val="minMax"/>
          <c:max val="0.45"/>
          <c:min val="-0.05"/>
        </c:scaling>
        <c:delete val="1"/>
        <c:axPos val="l"/>
        <c:numFmt formatCode="0%" sourceLinked="1"/>
        <c:majorTickMark val="out"/>
        <c:minorTickMark val="none"/>
        <c:tickLblPos val="nextTo"/>
        <c:crossAx val="1151293599"/>
        <c:crosses val="min"/>
        <c:crossBetween val="between"/>
      </c:valAx>
      <c:spPr>
        <a:noFill/>
        <a:ln>
          <a:noFill/>
        </a:ln>
        <a:effectLst/>
      </c:spPr>
    </c:plotArea>
    <c:plotVisOnly val="0"/>
    <c:dispBlanksAs val="gap"/>
    <c:showDLblsOverMax val="1"/>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643570952698204E-2"/>
          <c:y val="5.2313883299798795E-2"/>
          <c:w val="0.93071285809460358"/>
          <c:h val="0.8953722334004024"/>
        </c:manualLayout>
      </c:layout>
      <c:barChart>
        <c:barDir val="col"/>
        <c:grouping val="stacked"/>
        <c:varyColors val="0"/>
        <c:ser>
          <c:idx val="1"/>
          <c:order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1"/>
            <c:invertIfNegative val="0"/>
            <c:bubble3D val="0"/>
            <c:spPr>
              <a:solidFill>
                <a:srgbClr val="C000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8727-BF48-BE98-CEAEDBC42D7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Sheet1!$A$1</c:f>
              <c:numCache>
                <c:formatCode>General</c:formatCode>
                <c:ptCount val="1"/>
                <c:pt idx="0">
                  <c:v>2022</c:v>
                </c:pt>
              </c:numCache>
            </c:numRef>
          </c:cat>
          <c:val>
            <c:numRef>
              <c:f>Sheet1!$A$2:$B$2</c:f>
              <c:numCache>
                <c:formatCode>0%</c:formatCode>
                <c:ptCount val="2"/>
                <c:pt idx="0">
                  <c:v>0.05</c:v>
                </c:pt>
                <c:pt idx="1">
                  <c:v>-0.05</c:v>
                </c:pt>
              </c:numCache>
            </c:numRef>
          </c:val>
          <c:extLst>
            <c:ext xmlns:c16="http://schemas.microsoft.com/office/drawing/2014/chart" uri="{C3380CC4-5D6E-409C-BE32-E72D297353CC}">
              <c16:uniqueId val="{00000000-8727-BF48-BE98-CEAEDBC42D77}"/>
            </c:ext>
          </c:extLst>
        </c:ser>
        <c:dLbls>
          <c:dLblPos val="inEnd"/>
          <c:showLegendKey val="0"/>
          <c:showVal val="1"/>
          <c:showCatName val="0"/>
          <c:showSerName val="0"/>
          <c:showPercent val="0"/>
          <c:showBubbleSize val="0"/>
        </c:dLbls>
        <c:gapWidth val="41"/>
        <c:overlap val="100"/>
        <c:axId val="1151293599"/>
        <c:axId val="1"/>
      </c:barChart>
      <c:catAx>
        <c:axId val="1151293599"/>
        <c:scaling>
          <c:orientation val="minMax"/>
        </c:scaling>
        <c:delete val="1"/>
        <c:axPos val="b"/>
        <c:numFmt formatCode="General" sourceLinked="1"/>
        <c:majorTickMark val="none"/>
        <c:minorTickMark val="none"/>
        <c:tickLblPos val="none"/>
        <c:crossAx val="1"/>
        <c:crosses val="min"/>
        <c:auto val="0"/>
        <c:lblAlgn val="ctr"/>
        <c:lblOffset val="100"/>
        <c:noMultiLvlLbl val="0"/>
      </c:catAx>
      <c:valAx>
        <c:axId val="1"/>
        <c:scaling>
          <c:orientation val="minMax"/>
          <c:max val="0.45"/>
          <c:min val="-0.05"/>
        </c:scaling>
        <c:delete val="1"/>
        <c:axPos val="l"/>
        <c:numFmt formatCode="0%" sourceLinked="1"/>
        <c:majorTickMark val="out"/>
        <c:minorTickMark val="none"/>
        <c:tickLblPos val="nextTo"/>
        <c:crossAx val="1151293599"/>
        <c:crosses val="min"/>
        <c:crossBetween val="between"/>
      </c:valAx>
      <c:spPr>
        <a:noFill/>
        <a:ln>
          <a:noFill/>
        </a:ln>
        <a:effectLst/>
      </c:spPr>
    </c:plotArea>
    <c:plotVisOnly val="0"/>
    <c:dispBlanksAs val="gap"/>
    <c:showDLblsOverMax val="1"/>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910616869492237E-2"/>
          <c:y val="3.4946236559139782E-2"/>
          <c:w val="0.97817876626101552"/>
          <c:h val="0.93010752688172038"/>
        </c:manualLayout>
      </c:layout>
      <c:lineChart>
        <c:grouping val="standard"/>
        <c:varyColors val="0"/>
        <c:ser>
          <c:idx val="0"/>
          <c:order val="0"/>
          <c:spPr>
            <a:ln w="25400" algn="ctr">
              <a:solidFill>
                <a:srgbClr val="FF0000"/>
              </a:solidFill>
              <a:prstDash val="solid"/>
            </a:ln>
          </c:spPr>
          <c:marker>
            <c:symbol val="none"/>
          </c:marker>
          <c:val>
            <c:numRef>
              <c:f>Sheet1!$A$1:$AV$1</c:f>
              <c:numCache>
                <c:formatCode>General</c:formatCode>
                <c:ptCount val="48"/>
                <c:pt idx="44">
                  <c:v>146.89527340129743</c:v>
                </c:pt>
                <c:pt idx="45">
                  <c:v>143.95022400450463</c:v>
                </c:pt>
                <c:pt idx="46">
                  <c:v>139.47327263828595</c:v>
                </c:pt>
                <c:pt idx="47">
                  <c:v>137.73254765629159</c:v>
                </c:pt>
              </c:numCache>
            </c:numRef>
          </c:val>
          <c:smooth val="0"/>
          <c:extLst>
            <c:ext xmlns:c16="http://schemas.microsoft.com/office/drawing/2014/chart" uri="{C3380CC4-5D6E-409C-BE32-E72D297353CC}">
              <c16:uniqueId val="{00000000-8E4F-4180-BC19-7BEA048EFD46}"/>
            </c:ext>
          </c:extLst>
        </c:ser>
        <c:ser>
          <c:idx val="1"/>
          <c:order val="1"/>
          <c:spPr>
            <a:ln w="25400" algn="ctr">
              <a:solidFill>
                <a:schemeClr val="accent3"/>
              </a:solidFill>
              <a:prstDash val="solid"/>
            </a:ln>
          </c:spPr>
          <c:marker>
            <c:symbol val="none"/>
          </c:marker>
          <c:val>
            <c:numRef>
              <c:f>Sheet1!$A$2:$AV$2</c:f>
              <c:numCache>
                <c:formatCode>General</c:formatCode>
                <c:ptCount val="48"/>
                <c:pt idx="0">
                  <c:v>100</c:v>
                </c:pt>
                <c:pt idx="1">
                  <c:v>100.52830188679245</c:v>
                </c:pt>
                <c:pt idx="2">
                  <c:v>100.35849056603772</c:v>
                </c:pt>
                <c:pt idx="3">
                  <c:v>100.46226415094337</c:v>
                </c:pt>
                <c:pt idx="4">
                  <c:v>101.13207547169807</c:v>
                </c:pt>
                <c:pt idx="5">
                  <c:v>101.14150943396223</c:v>
                </c:pt>
                <c:pt idx="6">
                  <c:v>101.21698113207545</c:v>
                </c:pt>
                <c:pt idx="7">
                  <c:v>101.2830188679245</c:v>
                </c:pt>
                <c:pt idx="8">
                  <c:v>100.97169811320752</c:v>
                </c:pt>
                <c:pt idx="9">
                  <c:v>101.14150943396226</c:v>
                </c:pt>
                <c:pt idx="10">
                  <c:v>101.47169811320754</c:v>
                </c:pt>
                <c:pt idx="11">
                  <c:v>101.87735849056602</c:v>
                </c:pt>
                <c:pt idx="12">
                  <c:v>102.76415094339623</c:v>
                </c:pt>
                <c:pt idx="13">
                  <c:v>103.33018867924528</c:v>
                </c:pt>
                <c:pt idx="14">
                  <c:v>103.66981132075472</c:v>
                </c:pt>
                <c:pt idx="15">
                  <c:v>105.01886792452832</c:v>
                </c:pt>
                <c:pt idx="16">
                  <c:v>105.28301886792453</c:v>
                </c:pt>
                <c:pt idx="17">
                  <c:v>104.8679245283019</c:v>
                </c:pt>
                <c:pt idx="18">
                  <c:v>103.54716981132077</c:v>
                </c:pt>
                <c:pt idx="19">
                  <c:v>103.21698113207547</c:v>
                </c:pt>
                <c:pt idx="20">
                  <c:v>102.92452830188678</c:v>
                </c:pt>
                <c:pt idx="21">
                  <c:v>103.27358490566039</c:v>
                </c:pt>
                <c:pt idx="22">
                  <c:v>103.36792452830188</c:v>
                </c:pt>
                <c:pt idx="23">
                  <c:v>102.97169811320754</c:v>
                </c:pt>
                <c:pt idx="24">
                  <c:v>103.85849056603773</c:v>
                </c:pt>
                <c:pt idx="25">
                  <c:v>104.14150943396226</c:v>
                </c:pt>
                <c:pt idx="26">
                  <c:v>104.27358490566037</c:v>
                </c:pt>
                <c:pt idx="27">
                  <c:v>104.98113207547171</c:v>
                </c:pt>
                <c:pt idx="28">
                  <c:v>105.37735849056604</c:v>
                </c:pt>
                <c:pt idx="29">
                  <c:v>105.16037735849058</c:v>
                </c:pt>
                <c:pt idx="30">
                  <c:v>105.07547169811322</c:v>
                </c:pt>
                <c:pt idx="31">
                  <c:v>105.33018867924531</c:v>
                </c:pt>
                <c:pt idx="32">
                  <c:v>105.27358490566039</c:v>
                </c:pt>
                <c:pt idx="33">
                  <c:v>105.64150943396227</c:v>
                </c:pt>
                <c:pt idx="34">
                  <c:v>106.35849056603772</c:v>
                </c:pt>
                <c:pt idx="35">
                  <c:v>107.4245283018868</c:v>
                </c:pt>
                <c:pt idx="36">
                  <c:v>108.94339622641509</c:v>
                </c:pt>
                <c:pt idx="37">
                  <c:v>110.00943396226415</c:v>
                </c:pt>
                <c:pt idx="38">
                  <c:v>111.4622641509434</c:v>
                </c:pt>
                <c:pt idx="39">
                  <c:v>114.36792452830188</c:v>
                </c:pt>
                <c:pt idx="40">
                  <c:v>116.21698113207547</c:v>
                </c:pt>
                <c:pt idx="41">
                  <c:v>117.68867924528301</c:v>
                </c:pt>
                <c:pt idx="42">
                  <c:v>118.90566037735853</c:v>
                </c:pt>
                <c:pt idx="43">
                  <c:v>120.4245283018868</c:v>
                </c:pt>
                <c:pt idx="44">
                  <c:v>121.91509433962263</c:v>
                </c:pt>
                <c:pt idx="45">
                  <c:v>124.41509433962264</c:v>
                </c:pt>
                <c:pt idx="46">
                  <c:v>125.83962264150944</c:v>
                </c:pt>
                <c:pt idx="47">
                  <c:v>126.99056603773589</c:v>
                </c:pt>
              </c:numCache>
            </c:numRef>
          </c:val>
          <c:smooth val="0"/>
          <c:extLst>
            <c:ext xmlns:c16="http://schemas.microsoft.com/office/drawing/2014/chart" uri="{C3380CC4-5D6E-409C-BE32-E72D297353CC}">
              <c16:uniqueId val="{00000001-8E4F-4180-BC19-7BEA048EFD46}"/>
            </c:ext>
          </c:extLst>
        </c:ser>
        <c:ser>
          <c:idx val="2"/>
          <c:order val="2"/>
          <c:spPr>
            <a:ln w="25400" algn="ctr">
              <a:solidFill>
                <a:schemeClr val="tx1"/>
              </a:solidFill>
              <a:prstDash val="solid"/>
            </a:ln>
          </c:spPr>
          <c:marker>
            <c:symbol val="none"/>
          </c:marker>
          <c:val>
            <c:numRef>
              <c:f>Sheet1!$A$3:$AV$3</c:f>
              <c:numCache>
                <c:formatCode>General</c:formatCode>
                <c:ptCount val="48"/>
                <c:pt idx="0">
                  <c:v>100</c:v>
                </c:pt>
                <c:pt idx="1">
                  <c:v>100</c:v>
                </c:pt>
                <c:pt idx="2">
                  <c:v>99.903006789524738</c:v>
                </c:pt>
                <c:pt idx="3">
                  <c:v>100.67895247332687</c:v>
                </c:pt>
                <c:pt idx="4">
                  <c:v>100.96993210475267</c:v>
                </c:pt>
                <c:pt idx="5">
                  <c:v>101.16391852570321</c:v>
                </c:pt>
                <c:pt idx="6">
                  <c:v>101.26091173617849</c:v>
                </c:pt>
                <c:pt idx="7">
                  <c:v>101.35790494665373</c:v>
                </c:pt>
                <c:pt idx="8">
                  <c:v>101.55189136760426</c:v>
                </c:pt>
                <c:pt idx="9">
                  <c:v>101.74587778855479</c:v>
                </c:pt>
                <c:pt idx="10">
                  <c:v>102.03685741998059</c:v>
                </c:pt>
                <c:pt idx="11">
                  <c:v>102.81280310378274</c:v>
                </c:pt>
                <c:pt idx="12">
                  <c:v>103.10378273520853</c:v>
                </c:pt>
                <c:pt idx="13">
                  <c:v>103.20077594568382</c:v>
                </c:pt>
                <c:pt idx="14">
                  <c:v>103.29776915615906</c:v>
                </c:pt>
                <c:pt idx="15">
                  <c:v>103.20077594568382</c:v>
                </c:pt>
                <c:pt idx="16">
                  <c:v>102.42483026188167</c:v>
                </c:pt>
                <c:pt idx="17">
                  <c:v>102.13385063045588</c:v>
                </c:pt>
                <c:pt idx="18">
                  <c:v>101.93986420950534</c:v>
                </c:pt>
                <c:pt idx="19">
                  <c:v>101.93986420950534</c:v>
                </c:pt>
                <c:pt idx="20">
                  <c:v>101.93986420950534</c:v>
                </c:pt>
                <c:pt idx="21">
                  <c:v>102.13385063045588</c:v>
                </c:pt>
                <c:pt idx="22">
                  <c:v>102.32783705140642</c:v>
                </c:pt>
                <c:pt idx="23">
                  <c:v>102.42483026188167</c:v>
                </c:pt>
                <c:pt idx="24">
                  <c:v>102.81280310378276</c:v>
                </c:pt>
                <c:pt idx="25">
                  <c:v>103.39476236663434</c:v>
                </c:pt>
                <c:pt idx="26">
                  <c:v>104.55868089233755</c:v>
                </c:pt>
                <c:pt idx="27">
                  <c:v>105.33462657613968</c:v>
                </c:pt>
                <c:pt idx="28">
                  <c:v>105.91658583899128</c:v>
                </c:pt>
                <c:pt idx="29">
                  <c:v>106.49854510184289</c:v>
                </c:pt>
                <c:pt idx="30">
                  <c:v>106.59553831231818</c:v>
                </c:pt>
                <c:pt idx="31">
                  <c:v>106.78952473326871</c:v>
                </c:pt>
                <c:pt idx="32">
                  <c:v>107.1774975751698</c:v>
                </c:pt>
                <c:pt idx="33">
                  <c:v>108.05043646944719</c:v>
                </c:pt>
                <c:pt idx="34">
                  <c:v>109.21435499515037</c:v>
                </c:pt>
                <c:pt idx="35">
                  <c:v>110.76624636275466</c:v>
                </c:pt>
                <c:pt idx="36">
                  <c:v>113.09408341416105</c:v>
                </c:pt>
                <c:pt idx="37">
                  <c:v>114.45198836081481</c:v>
                </c:pt>
                <c:pt idx="38">
                  <c:v>119.10766246362761</c:v>
                </c:pt>
                <c:pt idx="39">
                  <c:v>124.34529582929201</c:v>
                </c:pt>
                <c:pt idx="40">
                  <c:v>126.38215324927262</c:v>
                </c:pt>
                <c:pt idx="41">
                  <c:v>127.54607177497579</c:v>
                </c:pt>
                <c:pt idx="42">
                  <c:v>129.29194956353058</c:v>
                </c:pt>
                <c:pt idx="43">
                  <c:v>130.45586808923377</c:v>
                </c:pt>
                <c:pt idx="44">
                  <c:v>131.81377303588752</c:v>
                </c:pt>
                <c:pt idx="45">
                  <c:v>133.55965082444229</c:v>
                </c:pt>
                <c:pt idx="46">
                  <c:v>134.43258971871967</c:v>
                </c:pt>
                <c:pt idx="47">
                  <c:v>135.20853540252185</c:v>
                </c:pt>
              </c:numCache>
            </c:numRef>
          </c:val>
          <c:smooth val="0"/>
          <c:extLst>
            <c:ext xmlns:c16="http://schemas.microsoft.com/office/drawing/2014/chart" uri="{C3380CC4-5D6E-409C-BE32-E72D297353CC}">
              <c16:uniqueId val="{00000002-8E4F-4180-BC19-7BEA048EFD46}"/>
            </c:ext>
          </c:extLst>
        </c:ser>
        <c:ser>
          <c:idx val="3"/>
          <c:order val="3"/>
          <c:spPr>
            <a:ln w="25400" algn="ctr">
              <a:solidFill>
                <a:srgbClr val="FF0000"/>
              </a:solidFill>
              <a:prstDash val="solid"/>
            </a:ln>
          </c:spPr>
          <c:marker>
            <c:symbol val="none"/>
          </c:marker>
          <c:val>
            <c:numRef>
              <c:f>Sheet1!$A$4:$AV$4</c:f>
              <c:numCache>
                <c:formatCode>General</c:formatCode>
                <c:ptCount val="48"/>
                <c:pt idx="0">
                  <c:v>100</c:v>
                </c:pt>
                <c:pt idx="1">
                  <c:v>100</c:v>
                </c:pt>
                <c:pt idx="2">
                  <c:v>100.27803521779425</c:v>
                </c:pt>
                <c:pt idx="3">
                  <c:v>100.74142724745134</c:v>
                </c:pt>
                <c:pt idx="4">
                  <c:v>101.20481927710843</c:v>
                </c:pt>
                <c:pt idx="5">
                  <c:v>101.57553290083411</c:v>
                </c:pt>
                <c:pt idx="6">
                  <c:v>101.9462465245598</c:v>
                </c:pt>
                <c:pt idx="7">
                  <c:v>101.9462465245598</c:v>
                </c:pt>
                <c:pt idx="8">
                  <c:v>101.85356811862837</c:v>
                </c:pt>
                <c:pt idx="9">
                  <c:v>101.3901760889713</c:v>
                </c:pt>
                <c:pt idx="10">
                  <c:v>101.48285449490268</c:v>
                </c:pt>
                <c:pt idx="11">
                  <c:v>101.9462465245598</c:v>
                </c:pt>
                <c:pt idx="12">
                  <c:v>102.87303058387396</c:v>
                </c:pt>
                <c:pt idx="13">
                  <c:v>103.05838739573679</c:v>
                </c:pt>
                <c:pt idx="14">
                  <c:v>102.68767377201111</c:v>
                </c:pt>
                <c:pt idx="15">
                  <c:v>101.66821130676551</c:v>
                </c:pt>
                <c:pt idx="16">
                  <c:v>101.29749768303984</c:v>
                </c:pt>
                <c:pt idx="17">
                  <c:v>101.39017608897124</c:v>
                </c:pt>
                <c:pt idx="18">
                  <c:v>102.13160333642261</c:v>
                </c:pt>
                <c:pt idx="19">
                  <c:v>101.94624652455977</c:v>
                </c:pt>
                <c:pt idx="20">
                  <c:v>100.83410565338275</c:v>
                </c:pt>
                <c:pt idx="21">
                  <c:v>98.795180722891558</c:v>
                </c:pt>
                <c:pt idx="22">
                  <c:v>98.053753475440203</c:v>
                </c:pt>
                <c:pt idx="23">
                  <c:v>98.609823911028712</c:v>
                </c:pt>
                <c:pt idx="24">
                  <c:v>100.37071362372565</c:v>
                </c:pt>
                <c:pt idx="25">
                  <c:v>102.31696014828545</c:v>
                </c:pt>
                <c:pt idx="26">
                  <c:v>104.26320667284521</c:v>
                </c:pt>
                <c:pt idx="27">
                  <c:v>106.48748841519927</c:v>
                </c:pt>
                <c:pt idx="28">
                  <c:v>108.52641334569044</c:v>
                </c:pt>
                <c:pt idx="29">
                  <c:v>110.56533827618165</c:v>
                </c:pt>
                <c:pt idx="30">
                  <c:v>112.51158480074143</c:v>
                </c:pt>
                <c:pt idx="31">
                  <c:v>113.90176088971269</c:v>
                </c:pt>
                <c:pt idx="32">
                  <c:v>114.64318813716406</c:v>
                </c:pt>
                <c:pt idx="33">
                  <c:v>114.82854494902688</c:v>
                </c:pt>
                <c:pt idx="34">
                  <c:v>115.56997219647822</c:v>
                </c:pt>
                <c:pt idx="35">
                  <c:v>116.86746987951808</c:v>
                </c:pt>
                <c:pt idx="36">
                  <c:v>118.72103799814644</c:v>
                </c:pt>
                <c:pt idx="37">
                  <c:v>121.68674698795179</c:v>
                </c:pt>
                <c:pt idx="38">
                  <c:v>125.76459684893415</c:v>
                </c:pt>
                <c:pt idx="39">
                  <c:v>131.13994439295641</c:v>
                </c:pt>
                <c:pt idx="40">
                  <c:v>136.42261353104723</c:v>
                </c:pt>
                <c:pt idx="41">
                  <c:v>141.70528266913806</c:v>
                </c:pt>
                <c:pt idx="42">
                  <c:v>146.98795180722888</c:v>
                </c:pt>
                <c:pt idx="43">
                  <c:v>148.74884151992583</c:v>
                </c:pt>
                <c:pt idx="44">
                  <c:v>146.89527340129743</c:v>
                </c:pt>
              </c:numCache>
            </c:numRef>
          </c:val>
          <c:smooth val="0"/>
          <c:extLst>
            <c:ext xmlns:c16="http://schemas.microsoft.com/office/drawing/2014/chart" uri="{C3380CC4-5D6E-409C-BE32-E72D297353CC}">
              <c16:uniqueId val="{00000003-8E4F-4180-BC19-7BEA048EFD46}"/>
            </c:ext>
          </c:extLst>
        </c:ser>
        <c:dLbls>
          <c:showLegendKey val="0"/>
          <c:showVal val="0"/>
          <c:showCatName val="0"/>
          <c:showSerName val="0"/>
          <c:showPercent val="0"/>
          <c:showBubbleSize val="0"/>
        </c:dLbls>
        <c:smooth val="0"/>
        <c:axId val="1151408415"/>
        <c:axId val="1"/>
      </c:lineChart>
      <c:catAx>
        <c:axId val="1151408415"/>
        <c:scaling>
          <c:orientation val="minMax"/>
        </c:scaling>
        <c:delete val="0"/>
        <c:axPos val="b"/>
        <c:majorGridlines>
          <c:spPr>
            <a:ln>
              <a:noFill/>
            </a:ln>
          </c:spPr>
        </c:majorGridlines>
        <c:majorTickMark val="cross"/>
        <c:minorTickMark val="none"/>
        <c:tickLblPos val="none"/>
        <c:spPr>
          <a:ln w="9525" algn="ctr">
            <a:solidFill>
              <a:schemeClr val="tx2"/>
            </a:solidFill>
            <a:prstDash val="solid"/>
          </a:ln>
        </c:spPr>
        <c:crossAx val="1"/>
        <c:crosses val="min"/>
        <c:auto val="0"/>
        <c:lblAlgn val="ctr"/>
        <c:lblOffset val="100"/>
        <c:noMultiLvlLbl val="0"/>
      </c:catAx>
      <c:valAx>
        <c:axId val="1"/>
        <c:scaling>
          <c:orientation val="minMax"/>
          <c:max val="150"/>
          <c:min val="95"/>
        </c:scaling>
        <c:delete val="0"/>
        <c:axPos val="l"/>
        <c:majorGridlines>
          <c:spPr>
            <a:ln>
              <a:noFill/>
            </a:ln>
          </c:spPr>
        </c:majorGridlines>
        <c:numFmt formatCode="General" sourceLinked="1"/>
        <c:majorTickMark val="none"/>
        <c:minorTickMark val="none"/>
        <c:tickLblPos val="nextTo"/>
        <c:spPr>
          <a:ln w="9525" algn="ctr">
            <a:solidFill>
              <a:schemeClr val="tx1"/>
            </a:solidFill>
            <a:prstDash val="solid"/>
          </a:ln>
        </c:spPr>
        <c:crossAx val="1151408415"/>
        <c:crosses val="min"/>
        <c:crossBetween val="midCat"/>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7A-47AD-B4D2-2EFF05D9DE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7A-47AD-B4D2-2EFF05D9DE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7A-47AD-B4D2-2EFF05D9DE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7A-47AD-B4D2-2EFF05D9DEF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57A-47AD-B4D2-2EFF05D9DEF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160-45A1-8617-8CE2041EC4B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60-45A1-8617-8CE2041EC4B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160-45A1-8617-8CE2041EC4B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160-45A1-8617-8CE2041EC4B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160-45A1-8617-8CE2041EC4B1}"/>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Wine and alcohol  </c:v>
                </c:pt>
                <c:pt idx="1">
                  <c:v>Other</c:v>
                </c:pt>
                <c:pt idx="2">
                  <c:v>Oil</c:v>
                </c:pt>
                <c:pt idx="3">
                  <c:v>Fruit</c:v>
                </c:pt>
                <c:pt idx="4">
                  <c:v>Vegetables</c:v>
                </c:pt>
                <c:pt idx="5">
                  <c:v>Eggs</c:v>
                </c:pt>
                <c:pt idx="6">
                  <c:v>Fish &amp; seafood</c:v>
                </c:pt>
                <c:pt idx="7">
                  <c:v>Milk and dairy</c:v>
                </c:pt>
                <c:pt idx="8">
                  <c:v>Meat</c:v>
                </c:pt>
                <c:pt idx="9">
                  <c:v>Bread &amp; cereal</c:v>
                </c:pt>
              </c:strCache>
            </c:strRef>
          </c:cat>
          <c:val>
            <c:numRef>
              <c:f>Sheet1!$B$2:$B$11</c:f>
              <c:numCache>
                <c:formatCode>General</c:formatCode>
                <c:ptCount val="10"/>
                <c:pt idx="0">
                  <c:v>11.6</c:v>
                </c:pt>
                <c:pt idx="1">
                  <c:v>13.6</c:v>
                </c:pt>
                <c:pt idx="2">
                  <c:v>1.8</c:v>
                </c:pt>
                <c:pt idx="3">
                  <c:v>8.6999999999999993</c:v>
                </c:pt>
                <c:pt idx="4">
                  <c:v>10.199999999999999</c:v>
                </c:pt>
                <c:pt idx="5">
                  <c:v>1.1000000000000001</c:v>
                </c:pt>
                <c:pt idx="6">
                  <c:v>8</c:v>
                </c:pt>
                <c:pt idx="7">
                  <c:v>13.5</c:v>
                </c:pt>
                <c:pt idx="8">
                  <c:v>17</c:v>
                </c:pt>
                <c:pt idx="9">
                  <c:v>14.4</c:v>
                </c:pt>
              </c:numCache>
            </c:numRef>
          </c:val>
          <c:extLst>
            <c:ext xmlns:c16="http://schemas.microsoft.com/office/drawing/2014/chart" uri="{C3380CC4-5D6E-409C-BE32-E72D297353CC}">
              <c16:uniqueId val="{0000000A-957A-47AD-B4D2-2EFF05D9DEF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362318840579715E-2"/>
          <c:y val="3.2994923857868022E-2"/>
          <c:w val="0.8492753623188406"/>
          <c:h val="0.93401015228426398"/>
        </c:manualLayout>
      </c:layout>
      <c:barChart>
        <c:barDir val="col"/>
        <c:grouping val="clustered"/>
        <c:varyColors val="0"/>
        <c:ser>
          <c:idx val="0"/>
          <c:order val="0"/>
          <c:spPr>
            <a:solidFill>
              <a:srgbClr val="B3B3B3"/>
            </a:solidFill>
            <a:ln w="9525" algn="ctr">
              <a:solidFill>
                <a:schemeClr val="accent1"/>
              </a:solidFill>
              <a:prstDash val="solid"/>
            </a:ln>
          </c:spPr>
          <c:invertIfNegative val="0"/>
          <c:val>
            <c:numRef>
              <c:f>Sheet1!$A$1</c:f>
              <c:numCache>
                <c:formatCode>General</c:formatCode>
                <c:ptCount val="1"/>
                <c:pt idx="0">
                  <c:v>35.239225359991892</c:v>
                </c:pt>
              </c:numCache>
            </c:numRef>
          </c:val>
          <c:extLst>
            <c:ext xmlns:c16="http://schemas.microsoft.com/office/drawing/2014/chart" uri="{C3380CC4-5D6E-409C-BE32-E72D297353CC}">
              <c16:uniqueId val="{00000000-9979-4F42-8C4C-7CE8D2021C14}"/>
            </c:ext>
          </c:extLst>
        </c:ser>
        <c:ser>
          <c:idx val="1"/>
          <c:order val="1"/>
          <c:spPr>
            <a:solidFill>
              <a:schemeClr val="accent3"/>
            </a:solidFill>
            <a:ln w="9525" algn="ctr">
              <a:solidFill>
                <a:schemeClr val="accent1"/>
              </a:solidFill>
              <a:prstDash val="solid"/>
            </a:ln>
          </c:spPr>
          <c:invertIfNegative val="0"/>
          <c:val>
            <c:numRef>
              <c:f>Sheet1!$A$2</c:f>
              <c:numCache>
                <c:formatCode>General</c:formatCode>
                <c:ptCount val="1"/>
                <c:pt idx="0">
                  <c:v>38.974776240846282</c:v>
                </c:pt>
              </c:numCache>
            </c:numRef>
          </c:val>
          <c:extLst>
            <c:ext xmlns:c16="http://schemas.microsoft.com/office/drawing/2014/chart" uri="{C3380CC4-5D6E-409C-BE32-E72D297353CC}">
              <c16:uniqueId val="{00000001-9979-4F42-8C4C-7CE8D2021C14}"/>
            </c:ext>
          </c:extLst>
        </c:ser>
        <c:dLbls>
          <c:showLegendKey val="0"/>
          <c:showVal val="0"/>
          <c:showCatName val="0"/>
          <c:showSerName val="0"/>
          <c:showPercent val="0"/>
          <c:showBubbleSize val="0"/>
        </c:dLbls>
        <c:gapWidth val="40"/>
        <c:axId val="466834943"/>
        <c:axId val="1"/>
      </c:barChart>
      <c:catAx>
        <c:axId val="46683494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4943"/>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dirty="0"/>
              <a:t>Meat shopping basket</a:t>
            </a:r>
            <a:r>
              <a:rPr lang="en-US" baseline="0" dirty="0"/>
              <a:t> (v</a:t>
            </a:r>
            <a:r>
              <a:rPr lang="en-US" dirty="0"/>
              <a:t>olumes in</a:t>
            </a:r>
            <a:r>
              <a:rPr lang="en-US" baseline="0" dirty="0"/>
              <a:t> </a:t>
            </a:r>
            <a:r>
              <a:rPr lang="en-US" dirty="0"/>
              <a:t>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doughnutChart>
        <c:varyColors val="1"/>
        <c:ser>
          <c:idx val="0"/>
          <c:order val="0"/>
          <c:tx>
            <c:strRef>
              <c:f>Sheet1!$B$1</c:f>
              <c:strCache>
                <c:ptCount val="1"/>
                <c:pt idx="0">
                  <c:v>Volumes (t)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6F-4E77-BF5A-1370B9846E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6F-4E77-BF5A-1370B9846E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6F-4E77-BF5A-1370B9846E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6F-4E77-BF5A-1370B9846E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6F-4E77-BF5A-1370B9846E0F}"/>
              </c:ext>
            </c:extLst>
          </c:dPt>
          <c:dLbls>
            <c:dLbl>
              <c:idx val="3"/>
              <c:layout>
                <c:manualLayout>
                  <c:x val="-7.4657254249497582E-2"/>
                  <c:y val="-0.12773089622441514"/>
                </c:manualLayout>
              </c:layout>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26F-4E77-BF5A-1370B9846E0F}"/>
                </c:ext>
              </c:extLst>
            </c:dLbl>
            <c:dLbl>
              <c:idx val="4"/>
              <c:layout>
                <c:manualLayout>
                  <c:x val="2.8248690797107193E-2"/>
                  <c:y val="-0.1352444783552631"/>
                </c:manualLayout>
              </c:layout>
              <c:tx>
                <c:rich>
                  <a:bodyPr/>
                  <a:lstStyle/>
                  <a:p>
                    <a:fld id="{286FDE04-A8EF-4FA6-9555-81813AB35CAD}" type="PERCENTAGE">
                      <a:rPr lang="en-US">
                        <a:solidFill>
                          <a:schemeClr val="tx1"/>
                        </a:solidFill>
                      </a:rPr>
                      <a:pPr/>
                      <a:t>[PERCENTAGE]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26F-4E77-BF5A-1370B9846E0F}"/>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Poultry</c:v>
                </c:pt>
                <c:pt idx="1">
                  <c:v>Beef</c:v>
                </c:pt>
                <c:pt idx="2">
                  <c:v>Pork</c:v>
                </c:pt>
                <c:pt idx="3">
                  <c:v>Rabbit</c:v>
                </c:pt>
                <c:pt idx="4">
                  <c:v>Sheep/goat</c:v>
                </c:pt>
              </c:strCache>
            </c:strRef>
          </c:cat>
          <c:val>
            <c:numRef>
              <c:f>Sheet1!$B$2:$B$6</c:f>
              <c:numCache>
                <c:formatCode>General</c:formatCode>
                <c:ptCount val="5"/>
                <c:pt idx="0">
                  <c:v>41</c:v>
                </c:pt>
                <c:pt idx="1">
                  <c:v>34</c:v>
                </c:pt>
                <c:pt idx="2">
                  <c:v>23</c:v>
                </c:pt>
                <c:pt idx="3">
                  <c:v>1</c:v>
                </c:pt>
                <c:pt idx="4">
                  <c:v>1</c:v>
                </c:pt>
              </c:numCache>
            </c:numRef>
          </c:val>
          <c:extLst>
            <c:ext xmlns:c16="http://schemas.microsoft.com/office/drawing/2014/chart" uri="{C3380CC4-5D6E-409C-BE32-E72D297353CC}">
              <c16:uniqueId val="{0000000A-826F-4E77-BF5A-1370B9846E0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layout>
        <c:manualLayout>
          <c:xMode val="edge"/>
          <c:yMode val="edge"/>
          <c:x val="0.16918407835150936"/>
          <c:y val="0.88284964730535531"/>
          <c:w val="0.68584500683735883"/>
          <c:h val="5.9546223024810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7A-47AD-B4D2-2EFF05D9DE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7A-47AD-B4D2-2EFF05D9DE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7A-47AD-B4D2-2EFF05D9DE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7A-47AD-B4D2-2EFF05D9DEF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57A-47AD-B4D2-2EFF05D9DEF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160-45A1-8617-8CE2041EC4B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60-45A1-8617-8CE2041EC4B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160-45A1-8617-8CE2041EC4B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160-45A1-8617-8CE2041EC4B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160-45A1-8617-8CE2041EC4B1}"/>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Non-alcoholic drinks</c:v>
                </c:pt>
                <c:pt idx="1">
                  <c:v>Other</c:v>
                </c:pt>
                <c:pt idx="2">
                  <c:v>Oil</c:v>
                </c:pt>
                <c:pt idx="3">
                  <c:v>Fruit</c:v>
                </c:pt>
                <c:pt idx="4">
                  <c:v>Vegetables</c:v>
                </c:pt>
                <c:pt idx="5">
                  <c:v>Eggs</c:v>
                </c:pt>
                <c:pt idx="6">
                  <c:v>Fish &amp; meat</c:v>
                </c:pt>
                <c:pt idx="7">
                  <c:v>Milk and dairy</c:v>
                </c:pt>
                <c:pt idx="8">
                  <c:v>Bread &amp; cereal</c:v>
                </c:pt>
              </c:strCache>
            </c:strRef>
          </c:cat>
          <c:val>
            <c:numRef>
              <c:f>Sheet1!$B$2:$B$10</c:f>
              <c:numCache>
                <c:formatCode>General</c:formatCode>
                <c:ptCount val="9"/>
                <c:pt idx="0">
                  <c:v>2.9</c:v>
                </c:pt>
                <c:pt idx="1">
                  <c:v>9</c:v>
                </c:pt>
                <c:pt idx="2">
                  <c:v>1.6</c:v>
                </c:pt>
                <c:pt idx="3">
                  <c:v>25.6</c:v>
                </c:pt>
                <c:pt idx="4">
                  <c:v>19.5</c:v>
                </c:pt>
                <c:pt idx="5">
                  <c:v>4.0999999999999996</c:v>
                </c:pt>
                <c:pt idx="6">
                  <c:v>4.0999999999999996</c:v>
                </c:pt>
                <c:pt idx="7">
                  <c:v>21.6</c:v>
                </c:pt>
                <c:pt idx="8">
                  <c:v>11.4</c:v>
                </c:pt>
              </c:numCache>
            </c:numRef>
          </c:val>
          <c:extLst>
            <c:ext xmlns:c16="http://schemas.microsoft.com/office/drawing/2014/chart" uri="{C3380CC4-5D6E-409C-BE32-E72D297353CC}">
              <c16:uniqueId val="{0000000A-957A-47AD-B4D2-2EFF05D9DEF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1"/>
                </a:solidFill>
                <a:latin typeface="Poppins" pitchFamily="2" charset="77"/>
                <a:ea typeface="+mn-ea"/>
                <a:cs typeface="Poppins" pitchFamily="2" charset="77"/>
              </a:defRPr>
            </a:pPr>
            <a:r>
              <a:rPr lang="en-US" sz="1800" b="0" i="0" baseline="0" dirty="0">
                <a:effectLst/>
              </a:rPr>
              <a:t>Organic retail sales (value changes vs 2021)</a:t>
            </a:r>
            <a:endParaRPr lang="en-BE" dirty="0">
              <a:effectLst/>
            </a:endParaRPr>
          </a:p>
        </c:rich>
      </c:tx>
      <c:layout>
        <c:manualLayout>
          <c:xMode val="edge"/>
          <c:yMode val="edge"/>
          <c:x val="0.1290052287431277"/>
          <c:y val="3.8603560281739117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accent1"/>
              </a:solidFill>
              <a:latin typeface="Poppins" pitchFamily="2" charset="77"/>
              <a:ea typeface="+mn-ea"/>
              <a:cs typeface="Poppins" pitchFamily="2" charset="77"/>
            </a:defRPr>
          </a:pPr>
          <a:endParaRPr lang="en-US"/>
        </a:p>
      </c:txPr>
    </c:title>
    <c:autoTitleDeleted val="0"/>
    <c:plotArea>
      <c:layout/>
      <c:barChart>
        <c:barDir val="col"/>
        <c:grouping val="clustered"/>
        <c:varyColors val="0"/>
        <c:ser>
          <c:idx val="0"/>
          <c:order val="0"/>
          <c:tx>
            <c:strRef>
              <c:f>Sheet1!$B$1</c:f>
              <c:strCache>
                <c:ptCount val="1"/>
                <c:pt idx="0">
                  <c:v>Organic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0.5</c:v>
                </c:pt>
              </c:numCache>
            </c:numRef>
          </c:val>
          <c:extLst>
            <c:ext xmlns:c16="http://schemas.microsoft.com/office/drawing/2014/chart" uri="{C3380CC4-5D6E-409C-BE32-E72D297353CC}">
              <c16:uniqueId val="{00000000-66EA-4675-B2E9-B9F9EB2EEA3A}"/>
            </c:ext>
          </c:extLst>
        </c:ser>
        <c:ser>
          <c:idx val="1"/>
          <c:order val="1"/>
          <c:tx>
            <c:strRef>
              <c:f>Sheet1!$C$1</c:f>
              <c:strCache>
                <c:ptCount val="1"/>
                <c:pt idx="0">
                  <c:v>Meat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3.7</c:v>
                </c:pt>
              </c:numCache>
            </c:numRef>
          </c:val>
          <c:extLst>
            <c:ext xmlns:c16="http://schemas.microsoft.com/office/drawing/2014/chart" uri="{C3380CC4-5D6E-409C-BE32-E72D297353CC}">
              <c16:uniqueId val="{00000001-66EA-4675-B2E9-B9F9EB2EEA3A}"/>
            </c:ext>
          </c:extLst>
        </c:ser>
        <c:ser>
          <c:idx val="2"/>
          <c:order val="2"/>
          <c:tx>
            <c:strRef>
              <c:f>Sheet1!$D$1</c:f>
              <c:strCache>
                <c:ptCount val="1"/>
                <c:pt idx="0">
                  <c:v>Charcuterie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3.6</c:v>
                </c:pt>
              </c:numCache>
            </c:numRef>
          </c:val>
          <c:extLst>
            <c:ext xmlns:c16="http://schemas.microsoft.com/office/drawing/2014/chart" uri="{C3380CC4-5D6E-409C-BE32-E72D297353CC}">
              <c16:uniqueId val="{00000002-66EA-4675-B2E9-B9F9EB2EEA3A}"/>
            </c:ext>
          </c:extLst>
        </c:ser>
        <c:ser>
          <c:idx val="3"/>
          <c:order val="3"/>
          <c:tx>
            <c:strRef>
              <c:f>Sheet1!$E$1</c:f>
              <c:strCache>
                <c:ptCount val="1"/>
                <c:pt idx="0">
                  <c:v>Fish &amp; seafood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3.1</c:v>
                </c:pt>
              </c:numCache>
            </c:numRef>
          </c:val>
          <c:extLst>
            <c:ext xmlns:c16="http://schemas.microsoft.com/office/drawing/2014/chart" uri="{C3380CC4-5D6E-409C-BE32-E72D297353CC}">
              <c16:uniqueId val="{00000003-66EA-4675-B2E9-B9F9EB2EEA3A}"/>
            </c:ext>
          </c:extLst>
        </c:ser>
        <c:dLbls>
          <c:dLblPos val="outEnd"/>
          <c:showLegendKey val="0"/>
          <c:showVal val="1"/>
          <c:showCatName val="0"/>
          <c:showSerName val="0"/>
          <c:showPercent val="0"/>
          <c:showBubbleSize val="0"/>
        </c:dLbls>
        <c:gapWidth val="219"/>
        <c:overlap val="-27"/>
        <c:axId val="1766237071"/>
        <c:axId val="1687673903"/>
      </c:barChart>
      <c:catAx>
        <c:axId val="176623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Poppins" pitchFamily="2" charset="77"/>
                <a:ea typeface="+mn-ea"/>
                <a:cs typeface="Poppins" pitchFamily="2" charset="77"/>
              </a:defRPr>
            </a:pPr>
            <a:endParaRPr lang="en-US"/>
          </a:p>
        </c:txPr>
        <c:crossAx val="1687673903"/>
        <c:crosses val="autoZero"/>
        <c:auto val="1"/>
        <c:lblAlgn val="ctr"/>
        <c:lblOffset val="100"/>
        <c:noMultiLvlLbl val="0"/>
      </c:catAx>
      <c:valAx>
        <c:axId val="1687673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37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200" b="1" i="0" u="none" strike="noStrike" kern="1200" spc="0" baseline="0" dirty="0">
                <a:solidFill>
                  <a:srgbClr val="404040">
                    <a:lumMod val="65000"/>
                    <a:lumOff val="35000"/>
                  </a:srgbClr>
                </a:solidFill>
                <a:latin typeface="+mn-lt"/>
                <a:ea typeface="+mn-ea"/>
                <a:cs typeface="+mn-cs"/>
              </a:defRPr>
            </a:pPr>
            <a:r>
              <a:rPr lang="en-US" sz="1200" b="1" i="0" u="none" strike="noStrike" kern="1200" spc="0" baseline="0" dirty="0">
                <a:solidFill>
                  <a:srgbClr val="404040">
                    <a:lumMod val="65000"/>
                    <a:lumOff val="35000"/>
                  </a:srgbClr>
                </a:solidFill>
                <a:latin typeface="+mn-lt"/>
                <a:ea typeface="+mn-ea"/>
                <a:cs typeface="+mn-cs"/>
              </a:rPr>
              <a:t>Fresh food (% value), 8 months 2022</a:t>
            </a:r>
          </a:p>
        </c:rich>
      </c:tx>
      <c:overlay val="0"/>
    </c:title>
    <c:autoTitleDeleted val="0"/>
    <c:plotArea>
      <c:layout/>
      <c:pieChart>
        <c:varyColors val="1"/>
        <c:ser>
          <c:idx val="0"/>
          <c:order val="0"/>
          <c:tx>
            <c:strRef>
              <c:f>Feuil1!$B$1</c:f>
              <c:strCache>
                <c:ptCount val="1"/>
                <c:pt idx="0">
                  <c:v>Ventes</c:v>
                </c:pt>
              </c:strCache>
            </c:strRef>
          </c:tx>
          <c:explosion val="4"/>
          <c:dPt>
            <c:idx val="0"/>
            <c:bubble3D val="0"/>
            <c:spPr>
              <a:solidFill>
                <a:srgbClr val="00B050"/>
              </a:solidFill>
            </c:spPr>
            <c:extLst>
              <c:ext xmlns:c16="http://schemas.microsoft.com/office/drawing/2014/chart" uri="{C3380CC4-5D6E-409C-BE32-E72D297353CC}">
                <c16:uniqueId val="{00000000-163F-402B-81E0-3416FE5BC7A6}"/>
              </c:ext>
            </c:extLst>
          </c:dPt>
          <c:dPt>
            <c:idx val="1"/>
            <c:bubble3D val="0"/>
            <c:spPr>
              <a:solidFill>
                <a:srgbClr val="C00000"/>
              </a:solidFill>
            </c:spPr>
            <c:extLst>
              <c:ext xmlns:c16="http://schemas.microsoft.com/office/drawing/2014/chart" uri="{C3380CC4-5D6E-409C-BE32-E72D297353CC}">
                <c16:uniqueId val="{00000001-163F-402B-81E0-3416FE5BC7A6}"/>
              </c:ext>
            </c:extLst>
          </c:dPt>
          <c:dPt>
            <c:idx val="2"/>
            <c:bubble3D val="0"/>
            <c:spPr>
              <a:solidFill>
                <a:srgbClr val="FFC000"/>
              </a:solidFill>
            </c:spPr>
            <c:extLst>
              <c:ext xmlns:c16="http://schemas.microsoft.com/office/drawing/2014/chart" uri="{C3380CC4-5D6E-409C-BE32-E72D297353CC}">
                <c16:uniqueId val="{00000002-163F-402B-81E0-3416FE5BC7A6}"/>
              </c:ext>
            </c:extLst>
          </c:dPt>
          <c:dPt>
            <c:idx val="3"/>
            <c:bubble3D val="0"/>
            <c:spPr>
              <a:solidFill>
                <a:srgbClr val="92D050"/>
              </a:solidFill>
            </c:spPr>
            <c:extLst>
              <c:ext xmlns:c16="http://schemas.microsoft.com/office/drawing/2014/chart" uri="{C3380CC4-5D6E-409C-BE32-E72D297353CC}">
                <c16:uniqueId val="{00000003-163F-402B-81E0-3416FE5BC7A6}"/>
              </c:ext>
            </c:extLst>
          </c:dPt>
          <c:dPt>
            <c:idx val="4"/>
            <c:bubble3D val="0"/>
            <c:spPr>
              <a:solidFill>
                <a:srgbClr val="00B0F0"/>
              </a:solidFill>
            </c:spPr>
            <c:extLst>
              <c:ext xmlns:c16="http://schemas.microsoft.com/office/drawing/2014/chart" uri="{C3380CC4-5D6E-409C-BE32-E72D297353CC}">
                <c16:uniqueId val="{00000001-A7B8-43F3-A8ED-B83F1A89E788}"/>
              </c:ext>
            </c:extLst>
          </c:dPt>
          <c:dLbls>
            <c:dLbl>
              <c:idx val="0"/>
              <c:layout>
                <c:manualLayout>
                  <c:x val="0.10299241442308879"/>
                  <c:y val="0.1625351912485957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163F-402B-81E0-3416FE5BC7A6}"/>
                </c:ext>
              </c:extLst>
            </c:dLbl>
            <c:dLbl>
              <c:idx val="1"/>
              <c:layout>
                <c:manualLayout>
                  <c:x val="0.15035536174992908"/>
                  <c:y val="-5.976390182754746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163F-402B-81E0-3416FE5BC7A6}"/>
                </c:ext>
              </c:extLst>
            </c:dLbl>
            <c:dLbl>
              <c:idx val="2"/>
              <c:layout>
                <c:manualLayout>
                  <c:x val="-4.1246188695083265E-2"/>
                  <c:y val="0.1636902519385155"/>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163F-402B-81E0-3416FE5BC7A6}"/>
                </c:ext>
              </c:extLst>
            </c:dLbl>
            <c:dLbl>
              <c:idx val="3"/>
              <c:layout>
                <c:manualLayout>
                  <c:x val="-1.8018676937130444E-2"/>
                  <c:y val="0.141739389538866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63F-402B-81E0-3416FE5BC7A6}"/>
                </c:ext>
              </c:extLst>
            </c:dLbl>
            <c:spPr>
              <a:noFill/>
              <a:ln>
                <a:noFill/>
              </a:ln>
              <a:effectLst/>
            </c:spPr>
            <c:txPr>
              <a:bodyPr/>
              <a:lstStyle/>
              <a:p>
                <a:pPr>
                  <a:defRPr sz="1000"/>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Feuil1!$A$2:$A$7</c:f>
              <c:strCache>
                <c:ptCount val="6"/>
                <c:pt idx="0">
                  <c:v>F&amp;V</c:v>
                </c:pt>
                <c:pt idx="1">
                  <c:v>Meat</c:v>
                </c:pt>
                <c:pt idx="2">
                  <c:v>Bakery</c:v>
                </c:pt>
                <c:pt idx="3">
                  <c:v>Deli meat</c:v>
                </c:pt>
                <c:pt idx="4">
                  <c:v>Seafood</c:v>
                </c:pt>
                <c:pt idx="5">
                  <c:v>Deli cheese</c:v>
                </c:pt>
              </c:strCache>
            </c:strRef>
          </c:cat>
          <c:val>
            <c:numRef>
              <c:f>Feuil1!$B$2:$B$7</c:f>
              <c:numCache>
                <c:formatCode>0.0%</c:formatCode>
                <c:ptCount val="6"/>
                <c:pt idx="0">
                  <c:v>0.36699999999999999</c:v>
                </c:pt>
                <c:pt idx="1">
                  <c:v>0.27500000000000002</c:v>
                </c:pt>
                <c:pt idx="2">
                  <c:v>0.121</c:v>
                </c:pt>
                <c:pt idx="3">
                  <c:v>0.109</c:v>
                </c:pt>
                <c:pt idx="4">
                  <c:v>7.6999999999999999E-2</c:v>
                </c:pt>
                <c:pt idx="5">
                  <c:v>5.0999999999999997E-2</c:v>
                </c:pt>
              </c:numCache>
            </c:numRef>
          </c:val>
          <c:extLst>
            <c:ext xmlns:c16="http://schemas.microsoft.com/office/drawing/2014/chart" uri="{C3380CC4-5D6E-409C-BE32-E72D297353CC}">
              <c16:uniqueId val="{00000004-163F-402B-81E0-3416FE5BC7A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sz="1200" b="1" dirty="0"/>
              <a:t>Sales </a:t>
            </a:r>
            <a:r>
              <a:rPr lang="fr-FR" sz="1200" b="1" dirty="0" err="1"/>
              <a:t>growth</a:t>
            </a:r>
            <a:r>
              <a:rPr lang="fr-FR" sz="1200" b="1" dirty="0"/>
              <a:t> of </a:t>
            </a:r>
            <a:r>
              <a:rPr lang="fr-FR" sz="1200" b="1" dirty="0" err="1"/>
              <a:t>fresh</a:t>
            </a:r>
            <a:r>
              <a:rPr lang="fr-FR" sz="1200" b="1" dirty="0"/>
              <a:t> </a:t>
            </a:r>
            <a:r>
              <a:rPr lang="fr-FR" sz="1200" b="1" dirty="0" err="1"/>
              <a:t>food</a:t>
            </a:r>
            <a:r>
              <a:rPr lang="fr-FR" sz="1200" b="1" dirty="0"/>
              <a:t> </a:t>
            </a:r>
            <a:r>
              <a:rPr lang="fr-FR" sz="1200" b="1" dirty="0" err="1"/>
              <a:t>products</a:t>
            </a:r>
            <a:r>
              <a:rPr lang="fr-FR" sz="1200" b="1" dirty="0"/>
              <a:t>  </a:t>
            </a:r>
            <a:r>
              <a:rPr lang="fr-FR" sz="1100" b="0" baseline="0" dirty="0"/>
              <a:t>(%  value)</a:t>
            </a:r>
            <a:endParaRPr lang="fr-FR" sz="1100" b="0" dirty="0"/>
          </a:p>
        </c:rich>
      </c:tx>
      <c:layout>
        <c:manualLayout>
          <c:xMode val="edge"/>
          <c:yMode val="edge"/>
          <c:x val="0.21748858447488584"/>
          <c:y val="9.575652809448781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403228706000788E-2"/>
          <c:y val="0.19519101165389618"/>
          <c:w val="0.89523225845046372"/>
          <c:h val="0.57992968304086545"/>
        </c:manualLayout>
      </c:layout>
      <c:barChart>
        <c:barDir val="col"/>
        <c:grouping val="clustered"/>
        <c:varyColors val="0"/>
        <c:ser>
          <c:idx val="0"/>
          <c:order val="0"/>
          <c:tx>
            <c:strRef>
              <c:f>Feuil1!$B$1</c:f>
              <c:strCache>
                <c:ptCount val="1"/>
                <c:pt idx="0">
                  <c:v>2020</c:v>
                </c:pt>
              </c:strCache>
            </c:strRef>
          </c:tx>
          <c:spPr>
            <a:solidFill>
              <a:schemeClr val="bg2">
                <a:lumMod val="50000"/>
              </a:schemeClr>
            </a:solidFill>
            <a:ln>
              <a:noFill/>
            </a:ln>
            <a:effectLst/>
          </c:spPr>
          <c:invertIfNegative val="0"/>
          <c:cat>
            <c:strRef>
              <c:f>Feuil1!$A$2:$A$8</c:f>
              <c:strCache>
                <c:ptCount val="7"/>
                <c:pt idx="0">
                  <c:v>Total</c:v>
                </c:pt>
                <c:pt idx="1">
                  <c:v>F&amp;V</c:v>
                </c:pt>
                <c:pt idx="2">
                  <c:v>Meat</c:v>
                </c:pt>
                <c:pt idx="3">
                  <c:v>Bakery</c:v>
                </c:pt>
                <c:pt idx="4">
                  <c:v>Deli Meat</c:v>
                </c:pt>
                <c:pt idx="5">
                  <c:v>Seafood</c:v>
                </c:pt>
                <c:pt idx="6">
                  <c:v>Deli cheese</c:v>
                </c:pt>
              </c:strCache>
            </c:strRef>
          </c:cat>
          <c:val>
            <c:numRef>
              <c:f>Feuil1!$B$2:$B$8</c:f>
              <c:numCache>
                <c:formatCode>0.0%</c:formatCode>
                <c:ptCount val="7"/>
                <c:pt idx="0">
                  <c:v>1.9E-2</c:v>
                </c:pt>
                <c:pt idx="1">
                  <c:v>9.0999999999999998E-2</c:v>
                </c:pt>
                <c:pt idx="2">
                  <c:v>3.6999999999999998E-2</c:v>
                </c:pt>
                <c:pt idx="3">
                  <c:v>-0.10299999999999999</c:v>
                </c:pt>
                <c:pt idx="4">
                  <c:v>-7.0999999999999994E-2</c:v>
                </c:pt>
                <c:pt idx="5">
                  <c:v>-1E-3</c:v>
                </c:pt>
                <c:pt idx="6">
                  <c:v>-3.5000000000000003E-2</c:v>
                </c:pt>
              </c:numCache>
            </c:numRef>
          </c:val>
          <c:extLst>
            <c:ext xmlns:c16="http://schemas.microsoft.com/office/drawing/2014/chart" uri="{C3380CC4-5D6E-409C-BE32-E72D297353CC}">
              <c16:uniqueId val="{00000000-5FD0-43D9-A20E-E11FA576ECD3}"/>
            </c:ext>
          </c:extLst>
        </c:ser>
        <c:ser>
          <c:idx val="1"/>
          <c:order val="1"/>
          <c:tx>
            <c:strRef>
              <c:f>Feuil1!$C$1</c:f>
              <c:strCache>
                <c:ptCount val="1"/>
                <c:pt idx="0">
                  <c:v>2021 / 2020</c:v>
                </c:pt>
              </c:strCache>
            </c:strRef>
          </c:tx>
          <c:spPr>
            <a:solidFill>
              <a:schemeClr val="bg1">
                <a:lumMod val="75000"/>
              </a:schemeClr>
            </a:solidFill>
            <a:ln>
              <a:noFill/>
            </a:ln>
            <a:effectLst/>
          </c:spPr>
          <c:invertIfNegative val="0"/>
          <c:cat>
            <c:strRef>
              <c:f>Feuil1!$A$2:$A$8</c:f>
              <c:strCache>
                <c:ptCount val="7"/>
                <c:pt idx="0">
                  <c:v>Total</c:v>
                </c:pt>
                <c:pt idx="1">
                  <c:v>F&amp;V</c:v>
                </c:pt>
                <c:pt idx="2">
                  <c:v>Meat</c:v>
                </c:pt>
                <c:pt idx="3">
                  <c:v>Bakery</c:v>
                </c:pt>
                <c:pt idx="4">
                  <c:v>Deli Meat</c:v>
                </c:pt>
                <c:pt idx="5">
                  <c:v>Seafood</c:v>
                </c:pt>
                <c:pt idx="6">
                  <c:v>Deli cheese</c:v>
                </c:pt>
              </c:strCache>
            </c:strRef>
          </c:cat>
          <c:val>
            <c:numRef>
              <c:f>Feuil1!$C$2:$C$8</c:f>
              <c:numCache>
                <c:formatCode>0.0%</c:formatCode>
                <c:ptCount val="7"/>
                <c:pt idx="0">
                  <c:v>8.9999999999999993E-3</c:v>
                </c:pt>
                <c:pt idx="1">
                  <c:v>-2.8000000000000001E-2</c:v>
                </c:pt>
                <c:pt idx="2">
                  <c:v>-2.7E-2</c:v>
                </c:pt>
                <c:pt idx="3">
                  <c:v>8.1000000000000003E-2</c:v>
                </c:pt>
                <c:pt idx="4">
                  <c:v>0.14399999999999999</c:v>
                </c:pt>
                <c:pt idx="5">
                  <c:v>3.6999999999999998E-2</c:v>
                </c:pt>
                <c:pt idx="6">
                  <c:v>0.01</c:v>
                </c:pt>
              </c:numCache>
            </c:numRef>
          </c:val>
          <c:extLst>
            <c:ext xmlns:c16="http://schemas.microsoft.com/office/drawing/2014/chart" uri="{C3380CC4-5D6E-409C-BE32-E72D297353CC}">
              <c16:uniqueId val="{00000001-5FD0-43D9-A20E-E11FA576ECD3}"/>
            </c:ext>
          </c:extLst>
        </c:ser>
        <c:ser>
          <c:idx val="2"/>
          <c:order val="2"/>
          <c:tx>
            <c:strRef>
              <c:f>Feuil1!$D$1</c:f>
              <c:strCache>
                <c:ptCount val="1"/>
                <c:pt idx="0">
                  <c:v>2021 / 2019</c:v>
                </c:pt>
              </c:strCache>
            </c:strRef>
          </c:tx>
          <c:spPr>
            <a:solidFill>
              <a:srgbClr val="A1C749"/>
            </a:solidFill>
            <a:ln>
              <a:noFill/>
            </a:ln>
            <a:effectLst/>
          </c:spPr>
          <c:invertIfNegative val="0"/>
          <c:dLbls>
            <c:dLbl>
              <c:idx val="0"/>
              <c:layout>
                <c:manualLayout>
                  <c:x val="-1.1415525114155251E-2"/>
                  <c:y val="-3.39171715963189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D0-43D9-A20E-E11FA576ECD3}"/>
                </c:ext>
              </c:extLst>
            </c:dLbl>
            <c:dLbl>
              <c:idx val="4"/>
              <c:layout>
                <c:manualLayout>
                  <c:x val="1.1415525114155251E-2"/>
                  <c:y val="-1.5959421349081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D0-43D9-A20E-E11FA576ECD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A1C74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Total</c:v>
                </c:pt>
                <c:pt idx="1">
                  <c:v>F&amp;V</c:v>
                </c:pt>
                <c:pt idx="2">
                  <c:v>Meat</c:v>
                </c:pt>
                <c:pt idx="3">
                  <c:v>Bakery</c:v>
                </c:pt>
                <c:pt idx="4">
                  <c:v>Deli Meat</c:v>
                </c:pt>
                <c:pt idx="5">
                  <c:v>Seafood</c:v>
                </c:pt>
                <c:pt idx="6">
                  <c:v>Deli cheese</c:v>
                </c:pt>
              </c:strCache>
            </c:strRef>
          </c:cat>
          <c:val>
            <c:numRef>
              <c:f>Feuil1!$D$2:$D$8</c:f>
              <c:numCache>
                <c:formatCode>0.0%</c:formatCode>
                <c:ptCount val="7"/>
                <c:pt idx="0">
                  <c:v>2.8000000000000001E-2</c:v>
                </c:pt>
                <c:pt idx="1">
                  <c:v>6.0999999999999999E-2</c:v>
                </c:pt>
                <c:pt idx="2">
                  <c:v>8.9999999999999993E-3</c:v>
                </c:pt>
                <c:pt idx="3">
                  <c:v>-0.03</c:v>
                </c:pt>
                <c:pt idx="4">
                  <c:v>6.3E-2</c:v>
                </c:pt>
                <c:pt idx="5">
                  <c:v>3.5999999999999997E-2</c:v>
                </c:pt>
                <c:pt idx="6">
                  <c:v>-2.5999999999999999E-2</c:v>
                </c:pt>
              </c:numCache>
            </c:numRef>
          </c:val>
          <c:extLst>
            <c:ext xmlns:c16="http://schemas.microsoft.com/office/drawing/2014/chart" uri="{C3380CC4-5D6E-409C-BE32-E72D297353CC}">
              <c16:uniqueId val="{00000003-5FD0-43D9-A20E-E11FA576ECD3}"/>
            </c:ext>
          </c:extLst>
        </c:ser>
        <c:ser>
          <c:idx val="3"/>
          <c:order val="3"/>
          <c:tx>
            <c:strRef>
              <c:f>Feuil1!$E$1</c:f>
              <c:strCache>
                <c:ptCount val="1"/>
                <c:pt idx="0">
                  <c:v>8 months 2022/8 months 2021</c:v>
                </c:pt>
              </c:strCache>
            </c:strRef>
          </c:tx>
          <c:spPr>
            <a:solidFill>
              <a:srgbClr val="C00000"/>
            </a:solidFill>
            <a:ln>
              <a:noFill/>
            </a:ln>
            <a:effectLst/>
          </c:spPr>
          <c:invertIfNegative val="0"/>
          <c:dLbls>
            <c:dLbl>
              <c:idx val="4"/>
              <c:layout>
                <c:manualLayout>
                  <c:x val="2.7397260273972518E-2"/>
                  <c:y val="-2.2343189888713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D0-43D9-A20E-E11FA576ECD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Total</c:v>
                </c:pt>
                <c:pt idx="1">
                  <c:v>F&amp;V</c:v>
                </c:pt>
                <c:pt idx="2">
                  <c:v>Meat</c:v>
                </c:pt>
                <c:pt idx="3">
                  <c:v>Bakery</c:v>
                </c:pt>
                <c:pt idx="4">
                  <c:v>Deli Meat</c:v>
                </c:pt>
                <c:pt idx="5">
                  <c:v>Seafood</c:v>
                </c:pt>
                <c:pt idx="6">
                  <c:v>Deli cheese</c:v>
                </c:pt>
              </c:strCache>
            </c:strRef>
          </c:cat>
          <c:val>
            <c:numRef>
              <c:f>Feuil1!$E$2:$E$8</c:f>
              <c:numCache>
                <c:formatCode>0.0%</c:formatCode>
                <c:ptCount val="7"/>
                <c:pt idx="0">
                  <c:v>-2.8000000000000001E-2</c:v>
                </c:pt>
                <c:pt idx="1">
                  <c:v>-2.5999999999999999E-2</c:v>
                </c:pt>
                <c:pt idx="2">
                  <c:v>-0.04</c:v>
                </c:pt>
                <c:pt idx="3">
                  <c:v>2.1999999999999999E-2</c:v>
                </c:pt>
                <c:pt idx="4">
                  <c:v>3.9E-2</c:v>
                </c:pt>
                <c:pt idx="5">
                  <c:v>-0.13600000000000001</c:v>
                </c:pt>
                <c:pt idx="6">
                  <c:v>-4.8000000000000001E-2</c:v>
                </c:pt>
              </c:numCache>
            </c:numRef>
          </c:val>
          <c:extLst>
            <c:ext xmlns:c16="http://schemas.microsoft.com/office/drawing/2014/chart" uri="{C3380CC4-5D6E-409C-BE32-E72D297353CC}">
              <c16:uniqueId val="{00000007-5FD0-43D9-A20E-E11FA576ECD3}"/>
            </c:ext>
          </c:extLst>
        </c:ser>
        <c:dLbls>
          <c:showLegendKey val="0"/>
          <c:showVal val="0"/>
          <c:showCatName val="0"/>
          <c:showSerName val="0"/>
          <c:showPercent val="0"/>
          <c:showBubbleSize val="0"/>
        </c:dLbls>
        <c:gapWidth val="219"/>
        <c:overlap val="-27"/>
        <c:axId val="740156559"/>
        <c:axId val="740149903"/>
      </c:barChart>
      <c:catAx>
        <c:axId val="740156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40149903"/>
        <c:crosses val="autoZero"/>
        <c:auto val="1"/>
        <c:lblAlgn val="ctr"/>
        <c:lblOffset val="100"/>
        <c:noMultiLvlLbl val="0"/>
      </c:catAx>
      <c:valAx>
        <c:axId val="74014990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0156559"/>
        <c:crosses val="autoZero"/>
        <c:crossBetween val="between"/>
      </c:valAx>
      <c:spPr>
        <a:noFill/>
        <a:ln>
          <a:noFill/>
        </a:ln>
        <a:effectLst/>
      </c:spPr>
    </c:plotArea>
    <c:legend>
      <c:legendPos val="b"/>
      <c:layout>
        <c:manualLayout>
          <c:xMode val="edge"/>
          <c:yMode val="edge"/>
          <c:x val="8.8368388882896484E-2"/>
          <c:y val="0.13159168212079"/>
          <c:w val="0.81454517671592419"/>
          <c:h val="9.894514508119324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030A0"/>
                </a:solidFill>
                <a:latin typeface="+mn-lt"/>
                <a:ea typeface="+mn-ea"/>
                <a:cs typeface="+mn-cs"/>
              </a:defRPr>
            </a:pPr>
            <a:r>
              <a:rPr lang="fr-FR" b="1" dirty="0">
                <a:solidFill>
                  <a:srgbClr val="7030A0"/>
                </a:solidFill>
              </a:rPr>
              <a:t>Consumer Food </a:t>
            </a:r>
            <a:r>
              <a:rPr lang="fr-FR" b="1" dirty="0" err="1">
                <a:solidFill>
                  <a:srgbClr val="7030A0"/>
                </a:solidFill>
              </a:rPr>
              <a:t>Prices</a:t>
            </a:r>
            <a:r>
              <a:rPr lang="fr-FR" b="1" dirty="0">
                <a:solidFill>
                  <a:srgbClr val="7030A0"/>
                </a:solidFill>
              </a:rPr>
              <a:t> </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7030A0"/>
              </a:solidFill>
              <a:latin typeface="+mn-lt"/>
              <a:ea typeface="+mn-ea"/>
              <a:cs typeface="+mn-cs"/>
            </a:defRPr>
          </a:pPr>
          <a:endParaRPr lang="en-US"/>
        </a:p>
      </c:txPr>
    </c:title>
    <c:autoTitleDeleted val="0"/>
    <c:plotArea>
      <c:layout/>
      <c:barChart>
        <c:barDir val="bar"/>
        <c:grouping val="clustered"/>
        <c:varyColors val="0"/>
        <c:ser>
          <c:idx val="0"/>
          <c:order val="0"/>
          <c:tx>
            <c:strRef>
              <c:f>Feuil1!$B$1</c:f>
              <c:strCache>
                <c:ptCount val="1"/>
                <c:pt idx="0">
                  <c:v>2020</c:v>
                </c:pt>
              </c:strCache>
            </c:strRef>
          </c:tx>
          <c:spPr>
            <a:solidFill>
              <a:schemeClr val="accent1"/>
            </a:solidFill>
            <a:ln>
              <a:noFill/>
            </a:ln>
            <a:effectLst/>
          </c:spPr>
          <c:invertIfNegative val="0"/>
          <c:cat>
            <c:strRef>
              <c:f>Feuil1!$A$2:$A$12</c:f>
              <c:strCache>
                <c:ptCount val="11"/>
                <c:pt idx="0">
                  <c:v>Alcoholic Drinks</c:v>
                </c:pt>
                <c:pt idx="1">
                  <c:v>Sugar, jam…</c:v>
                </c:pt>
                <c:pt idx="2">
                  <c:v>Fruits</c:v>
                </c:pt>
                <c:pt idx="3">
                  <c:v>Soft Drinks </c:v>
                </c:pt>
                <c:pt idx="4">
                  <c:v>Vegetable</c:v>
                </c:pt>
                <c:pt idx="5">
                  <c:v>Dairy Products</c:v>
                </c:pt>
                <c:pt idx="6">
                  <c:v>Food</c:v>
                </c:pt>
                <c:pt idx="7">
                  <c:v>Cereals, bread</c:v>
                </c:pt>
                <c:pt idx="8">
                  <c:v>Meat</c:v>
                </c:pt>
                <c:pt idx="9">
                  <c:v>Seafood</c:v>
                </c:pt>
                <c:pt idx="10">
                  <c:v>Oils</c:v>
                </c:pt>
              </c:strCache>
            </c:strRef>
          </c:cat>
          <c:val>
            <c:numRef>
              <c:f>Feuil1!$B$2:$B$12</c:f>
              <c:numCache>
                <c:formatCode>0.0%</c:formatCode>
                <c:ptCount val="11"/>
                <c:pt idx="0">
                  <c:v>0.01</c:v>
                </c:pt>
                <c:pt idx="1">
                  <c:v>-2E-3</c:v>
                </c:pt>
                <c:pt idx="2">
                  <c:v>0.08</c:v>
                </c:pt>
                <c:pt idx="3">
                  <c:v>0</c:v>
                </c:pt>
                <c:pt idx="4">
                  <c:v>4.3999999999999997E-2</c:v>
                </c:pt>
                <c:pt idx="5">
                  <c:v>2E-3</c:v>
                </c:pt>
                <c:pt idx="6">
                  <c:v>0.02</c:v>
                </c:pt>
                <c:pt idx="7">
                  <c:v>6.0000000000000001E-3</c:v>
                </c:pt>
                <c:pt idx="8">
                  <c:v>2.7E-2</c:v>
                </c:pt>
                <c:pt idx="9">
                  <c:v>2.9000000000000001E-2</c:v>
                </c:pt>
                <c:pt idx="10">
                  <c:v>2E-3</c:v>
                </c:pt>
              </c:numCache>
            </c:numRef>
          </c:val>
          <c:extLst>
            <c:ext xmlns:c16="http://schemas.microsoft.com/office/drawing/2014/chart" uri="{C3380CC4-5D6E-409C-BE32-E72D297353CC}">
              <c16:uniqueId val="{00000000-B995-4DC8-970E-07A483186CD3}"/>
            </c:ext>
          </c:extLst>
        </c:ser>
        <c:ser>
          <c:idx val="1"/>
          <c:order val="1"/>
          <c:tx>
            <c:strRef>
              <c:f>Feuil1!$C$1</c:f>
              <c:strCache>
                <c:ptCount val="1"/>
                <c:pt idx="0">
                  <c:v>2021</c:v>
                </c:pt>
              </c:strCache>
            </c:strRef>
          </c:tx>
          <c:spPr>
            <a:solidFill>
              <a:schemeClr val="accent2"/>
            </a:solidFill>
            <a:ln>
              <a:noFill/>
            </a:ln>
            <a:effectLst/>
          </c:spPr>
          <c:invertIfNegative val="0"/>
          <c:cat>
            <c:strRef>
              <c:f>Feuil1!$A$2:$A$12</c:f>
              <c:strCache>
                <c:ptCount val="11"/>
                <c:pt idx="0">
                  <c:v>Alcoholic Drinks</c:v>
                </c:pt>
                <c:pt idx="1">
                  <c:v>Sugar, jam…</c:v>
                </c:pt>
                <c:pt idx="2">
                  <c:v>Fruits</c:v>
                </c:pt>
                <c:pt idx="3">
                  <c:v>Soft Drinks </c:v>
                </c:pt>
                <c:pt idx="4">
                  <c:v>Vegetable</c:v>
                </c:pt>
                <c:pt idx="5">
                  <c:v>Dairy Products</c:v>
                </c:pt>
                <c:pt idx="6">
                  <c:v>Food</c:v>
                </c:pt>
                <c:pt idx="7">
                  <c:v>Cereals, bread</c:v>
                </c:pt>
                <c:pt idx="8">
                  <c:v>Meat</c:v>
                </c:pt>
                <c:pt idx="9">
                  <c:v>Seafood</c:v>
                </c:pt>
                <c:pt idx="10">
                  <c:v>Oils</c:v>
                </c:pt>
              </c:strCache>
            </c:strRef>
          </c:cat>
          <c:val>
            <c:numRef>
              <c:f>Feuil1!$C$2:$C$12</c:f>
              <c:numCache>
                <c:formatCode>0.0%</c:formatCode>
                <c:ptCount val="11"/>
                <c:pt idx="0">
                  <c:v>8.0000000000000002E-3</c:v>
                </c:pt>
                <c:pt idx="1">
                  <c:v>-3.0000000000000001E-3</c:v>
                </c:pt>
                <c:pt idx="2">
                  <c:v>3.5000000000000003E-2</c:v>
                </c:pt>
                <c:pt idx="3">
                  <c:v>0</c:v>
                </c:pt>
                <c:pt idx="4">
                  <c:v>3.0000000000000001E-3</c:v>
                </c:pt>
                <c:pt idx="5">
                  <c:v>2E-3</c:v>
                </c:pt>
                <c:pt idx="6">
                  <c:v>6.0000000000000001E-3</c:v>
                </c:pt>
                <c:pt idx="7">
                  <c:v>5.0000000000000001E-3</c:v>
                </c:pt>
                <c:pt idx="8">
                  <c:v>8.9999999999999993E-3</c:v>
                </c:pt>
                <c:pt idx="9">
                  <c:v>5.0000000000000001E-3</c:v>
                </c:pt>
                <c:pt idx="10">
                  <c:v>1E-3</c:v>
                </c:pt>
              </c:numCache>
            </c:numRef>
          </c:val>
          <c:extLst>
            <c:ext xmlns:c16="http://schemas.microsoft.com/office/drawing/2014/chart" uri="{C3380CC4-5D6E-409C-BE32-E72D297353CC}">
              <c16:uniqueId val="{00000001-B995-4DC8-970E-07A483186CD3}"/>
            </c:ext>
          </c:extLst>
        </c:ser>
        <c:ser>
          <c:idx val="2"/>
          <c:order val="2"/>
          <c:tx>
            <c:strRef>
              <c:f>Feuil1!$D$1</c:f>
              <c:strCache>
                <c:ptCount val="1"/>
                <c:pt idx="0">
                  <c:v>2022 (9 months)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Alcoholic Drinks</c:v>
                </c:pt>
                <c:pt idx="1">
                  <c:v>Sugar, jam…</c:v>
                </c:pt>
                <c:pt idx="2">
                  <c:v>Fruits</c:v>
                </c:pt>
                <c:pt idx="3">
                  <c:v>Soft Drinks </c:v>
                </c:pt>
                <c:pt idx="4">
                  <c:v>Vegetable</c:v>
                </c:pt>
                <c:pt idx="5">
                  <c:v>Dairy Products</c:v>
                </c:pt>
                <c:pt idx="6">
                  <c:v>Food</c:v>
                </c:pt>
                <c:pt idx="7">
                  <c:v>Cereals, bread</c:v>
                </c:pt>
                <c:pt idx="8">
                  <c:v>Meat</c:v>
                </c:pt>
                <c:pt idx="9">
                  <c:v>Seafood</c:v>
                </c:pt>
                <c:pt idx="10">
                  <c:v>Oils</c:v>
                </c:pt>
              </c:strCache>
            </c:strRef>
          </c:cat>
          <c:val>
            <c:numRef>
              <c:f>Feuil1!$D$2:$D$12</c:f>
              <c:numCache>
                <c:formatCode>0.0%</c:formatCode>
                <c:ptCount val="11"/>
                <c:pt idx="0">
                  <c:v>0.02</c:v>
                </c:pt>
                <c:pt idx="1">
                  <c:v>2.9000000000000001E-2</c:v>
                </c:pt>
                <c:pt idx="2">
                  <c:v>3.6999999999999998E-2</c:v>
                </c:pt>
                <c:pt idx="3">
                  <c:v>3.9E-2</c:v>
                </c:pt>
                <c:pt idx="4">
                  <c:v>5.2999999999999999E-2</c:v>
                </c:pt>
                <c:pt idx="5">
                  <c:v>5.3999999999999999E-2</c:v>
                </c:pt>
                <c:pt idx="6">
                  <c:v>5.3999999999999999E-2</c:v>
                </c:pt>
                <c:pt idx="7">
                  <c:v>5.7000000000000002E-2</c:v>
                </c:pt>
                <c:pt idx="8">
                  <c:v>6.0999999999999999E-2</c:v>
                </c:pt>
                <c:pt idx="9">
                  <c:v>8.5999999999999993E-2</c:v>
                </c:pt>
                <c:pt idx="10">
                  <c:v>0.13200000000000001</c:v>
                </c:pt>
              </c:numCache>
            </c:numRef>
          </c:val>
          <c:extLst>
            <c:ext xmlns:c16="http://schemas.microsoft.com/office/drawing/2014/chart" uri="{C3380CC4-5D6E-409C-BE32-E72D297353CC}">
              <c16:uniqueId val="{00000002-B995-4DC8-970E-07A483186CD3}"/>
            </c:ext>
          </c:extLst>
        </c:ser>
        <c:dLbls>
          <c:showLegendKey val="0"/>
          <c:showVal val="0"/>
          <c:showCatName val="0"/>
          <c:showSerName val="0"/>
          <c:showPercent val="0"/>
          <c:showBubbleSize val="0"/>
        </c:dLbls>
        <c:gapWidth val="182"/>
        <c:axId val="1758578864"/>
        <c:axId val="1758571792"/>
      </c:barChart>
      <c:catAx>
        <c:axId val="175857886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8571792"/>
        <c:crosses val="autoZero"/>
        <c:auto val="1"/>
        <c:lblAlgn val="ctr"/>
        <c:lblOffset val="100"/>
        <c:noMultiLvlLbl val="0"/>
      </c:catAx>
      <c:valAx>
        <c:axId val="1758571792"/>
        <c:scaling>
          <c:orientation val="minMax"/>
          <c:max val="0.1400000000000000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857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Poppins" panose="00000500000000000000" pitchFamily="2" charset="0"/>
                <a:ea typeface="+mn-ea"/>
                <a:cs typeface="Poppins" panose="00000500000000000000" pitchFamily="2" charset="0"/>
              </a:defRPr>
            </a:pPr>
            <a:r>
              <a:rPr lang="en-US">
                <a:solidFill>
                  <a:schemeClr val="tx1"/>
                </a:solidFill>
              </a:rPr>
              <a:t>% of consumers who have chosen to buy less of these products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Meat</c:v>
                </c:pt>
                <c:pt idx="1">
                  <c:v>Fish</c:v>
                </c:pt>
                <c:pt idx="2">
                  <c:v>Biscuits</c:v>
                </c:pt>
                <c:pt idx="3">
                  <c:v>Organic products</c:v>
                </c:pt>
                <c:pt idx="4">
                  <c:v>Charcuterie</c:v>
                </c:pt>
              </c:strCache>
            </c:strRef>
          </c:cat>
          <c:val>
            <c:numRef>
              <c:f>Sheet1!$B$2:$B$6</c:f>
              <c:numCache>
                <c:formatCode>General</c:formatCode>
                <c:ptCount val="5"/>
                <c:pt idx="0">
                  <c:v>43</c:v>
                </c:pt>
                <c:pt idx="1">
                  <c:v>34</c:v>
                </c:pt>
                <c:pt idx="2">
                  <c:v>37</c:v>
                </c:pt>
                <c:pt idx="3">
                  <c:v>26</c:v>
                </c:pt>
                <c:pt idx="4">
                  <c:v>26</c:v>
                </c:pt>
              </c:numCache>
            </c:numRef>
          </c:val>
          <c:extLst>
            <c:ext xmlns:c16="http://schemas.microsoft.com/office/drawing/2014/chart" uri="{C3380CC4-5D6E-409C-BE32-E72D297353CC}">
              <c16:uniqueId val="{00000000-E6F2-43FF-AA18-1105389ED581}"/>
            </c:ext>
          </c:extLst>
        </c:ser>
        <c:dLbls>
          <c:dLblPos val="outEnd"/>
          <c:showLegendKey val="0"/>
          <c:showVal val="1"/>
          <c:showCatName val="0"/>
          <c:showSerName val="0"/>
          <c:showPercent val="0"/>
          <c:showBubbleSize val="0"/>
        </c:dLbls>
        <c:gapWidth val="182"/>
        <c:axId val="310797712"/>
        <c:axId val="310798192"/>
      </c:barChart>
      <c:catAx>
        <c:axId val="31079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310798192"/>
        <c:crosses val="autoZero"/>
        <c:auto val="1"/>
        <c:lblAlgn val="ctr"/>
        <c:lblOffset val="100"/>
        <c:noMultiLvlLbl val="0"/>
      </c:catAx>
      <c:valAx>
        <c:axId val="310798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31079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1"/>
                </a:solidFill>
                <a:latin typeface="Poppins" pitchFamily="2" charset="77"/>
                <a:ea typeface="+mn-ea"/>
                <a:cs typeface="Poppins" pitchFamily="2" charset="77"/>
              </a:defRPr>
            </a:pPr>
            <a:r>
              <a:rPr lang="en-US" sz="1800" b="0" i="0" baseline="0" dirty="0">
                <a:effectLst/>
              </a:rPr>
              <a:t>Food home consumption (volume changes vs November 2021)  </a:t>
            </a:r>
            <a:endParaRPr lang="en-BE" dirty="0">
              <a:effectLst/>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accent1"/>
              </a:solidFill>
              <a:latin typeface="Poppins" pitchFamily="2" charset="77"/>
              <a:ea typeface="+mn-ea"/>
              <a:cs typeface="Poppins" pitchFamily="2" charset="77"/>
            </a:defRPr>
          </a:pPr>
          <a:endParaRPr lang="en-US"/>
        </a:p>
      </c:txPr>
    </c:title>
    <c:autoTitleDeleted val="0"/>
    <c:plotArea>
      <c:layout/>
      <c:barChart>
        <c:barDir val="col"/>
        <c:grouping val="clustered"/>
        <c:varyColors val="0"/>
        <c:ser>
          <c:idx val="0"/>
          <c:order val="0"/>
          <c:tx>
            <c:strRef>
              <c:f>Sheet1!$B$1</c:f>
              <c:strCache>
                <c:ptCount val="1"/>
                <c:pt idx="0">
                  <c:v>Meat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-12.8</c:v>
                </c:pt>
              </c:numCache>
            </c:numRef>
          </c:val>
          <c:extLst>
            <c:ext xmlns:c16="http://schemas.microsoft.com/office/drawing/2014/chart" uri="{C3380CC4-5D6E-409C-BE32-E72D297353CC}">
              <c16:uniqueId val="{00000000-7D57-49B0-A2C3-724CD966781F}"/>
            </c:ext>
          </c:extLst>
        </c:ser>
        <c:ser>
          <c:idx val="1"/>
          <c:order val="1"/>
          <c:tx>
            <c:strRef>
              <c:f>Sheet1!$C$1</c:f>
              <c:strCache>
                <c:ptCount val="1"/>
                <c:pt idx="0">
                  <c:v>Fish &amp;seafood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-15.2</c:v>
                </c:pt>
              </c:numCache>
            </c:numRef>
          </c:val>
          <c:extLst>
            <c:ext xmlns:c16="http://schemas.microsoft.com/office/drawing/2014/chart" uri="{C3380CC4-5D6E-409C-BE32-E72D297353CC}">
              <c16:uniqueId val="{00000001-7D57-49B0-A2C3-724CD966781F}"/>
            </c:ext>
          </c:extLst>
        </c:ser>
        <c:ser>
          <c:idx val="2"/>
          <c:order val="2"/>
          <c:tx>
            <c:strRef>
              <c:f>Sheet1!$D$1</c:f>
              <c:strCache>
                <c:ptCount val="1"/>
                <c:pt idx="0">
                  <c:v>Fresh fruit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-12</c:v>
                </c:pt>
              </c:numCache>
            </c:numRef>
          </c:val>
          <c:extLst>
            <c:ext xmlns:c16="http://schemas.microsoft.com/office/drawing/2014/chart" uri="{C3380CC4-5D6E-409C-BE32-E72D297353CC}">
              <c16:uniqueId val="{00000002-7D57-49B0-A2C3-724CD966781F}"/>
            </c:ext>
          </c:extLst>
        </c:ser>
        <c:ser>
          <c:idx val="3"/>
          <c:order val="3"/>
          <c:tx>
            <c:strRef>
              <c:f>Sheet1!$E$1</c:f>
              <c:strCache>
                <c:ptCount val="1"/>
                <c:pt idx="0">
                  <c:v>Vegetables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-13.2</c:v>
                </c:pt>
              </c:numCache>
            </c:numRef>
          </c:val>
          <c:extLst>
            <c:ext xmlns:c16="http://schemas.microsoft.com/office/drawing/2014/chart" uri="{C3380CC4-5D6E-409C-BE32-E72D297353CC}">
              <c16:uniqueId val="{00000003-7D57-49B0-A2C3-724CD966781F}"/>
            </c:ext>
          </c:extLst>
        </c:ser>
        <c:ser>
          <c:idx val="4"/>
          <c:order val="4"/>
          <c:tx>
            <c:strRef>
              <c:f>Sheet1!$F$1</c:f>
              <c:strCache>
                <c:ptCount val="1"/>
                <c:pt idx="0">
                  <c:v>Bread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-7.1</c:v>
                </c:pt>
              </c:numCache>
            </c:numRef>
          </c:val>
          <c:extLst>
            <c:ext xmlns:c16="http://schemas.microsoft.com/office/drawing/2014/chart" uri="{C3380CC4-5D6E-409C-BE32-E72D297353CC}">
              <c16:uniqueId val="{00000004-7D57-49B0-A2C3-724CD966781F}"/>
            </c:ext>
          </c:extLst>
        </c:ser>
        <c:ser>
          <c:idx val="5"/>
          <c:order val="5"/>
          <c:tx>
            <c:strRef>
              <c:f>Sheet1!$G$1</c:f>
              <c:strCache>
                <c:ptCount val="1"/>
                <c:pt idx="0">
                  <c:v>Oil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General</c:formatCode>
                <c:ptCount val="1"/>
                <c:pt idx="0">
                  <c:v>-9.5</c:v>
                </c:pt>
              </c:numCache>
            </c:numRef>
          </c:val>
          <c:extLst>
            <c:ext xmlns:c16="http://schemas.microsoft.com/office/drawing/2014/chart" uri="{C3380CC4-5D6E-409C-BE32-E72D297353CC}">
              <c16:uniqueId val="{00000005-7D57-49B0-A2C3-724CD966781F}"/>
            </c:ext>
          </c:extLst>
        </c:ser>
        <c:ser>
          <c:idx val="6"/>
          <c:order val="6"/>
          <c:tx>
            <c:strRef>
              <c:f>Sheet1!$H$1</c:f>
              <c:strCache>
                <c:ptCount val="1"/>
                <c:pt idx="0">
                  <c:v>Eggs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General</c:formatCode>
                <c:ptCount val="1"/>
                <c:pt idx="0">
                  <c:v>-7.9</c:v>
                </c:pt>
              </c:numCache>
            </c:numRef>
          </c:val>
          <c:extLst>
            <c:ext xmlns:c16="http://schemas.microsoft.com/office/drawing/2014/chart" uri="{C3380CC4-5D6E-409C-BE32-E72D297353CC}">
              <c16:uniqueId val="{00000006-7D57-49B0-A2C3-724CD966781F}"/>
            </c:ext>
          </c:extLst>
        </c:ser>
        <c:ser>
          <c:idx val="7"/>
          <c:order val="7"/>
          <c:tx>
            <c:strRef>
              <c:f>Sheet1!$I$1</c:f>
              <c:strCache>
                <c:ptCount val="1"/>
                <c:pt idx="0">
                  <c:v>Milk and dairy</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General</c:formatCode>
                <c:ptCount val="1"/>
                <c:pt idx="0">
                  <c:v>-6.9</c:v>
                </c:pt>
              </c:numCache>
            </c:numRef>
          </c:val>
          <c:extLst>
            <c:ext xmlns:c16="http://schemas.microsoft.com/office/drawing/2014/chart" uri="{C3380CC4-5D6E-409C-BE32-E72D297353CC}">
              <c16:uniqueId val="{00000007-7D57-49B0-A2C3-724CD966781F}"/>
            </c:ext>
          </c:extLst>
        </c:ser>
        <c:ser>
          <c:idx val="8"/>
          <c:order val="8"/>
          <c:tx>
            <c:strRef>
              <c:f>Sheet1!$J$1</c:f>
              <c:strCache>
                <c:ptCount val="1"/>
                <c:pt idx="0">
                  <c:v>Wine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Sheet1!$J$2</c:f>
              <c:numCache>
                <c:formatCode>General</c:formatCode>
                <c:ptCount val="1"/>
                <c:pt idx="0">
                  <c:v>-11.6</c:v>
                </c:pt>
              </c:numCache>
            </c:numRef>
          </c:val>
          <c:extLst>
            <c:ext xmlns:c16="http://schemas.microsoft.com/office/drawing/2014/chart" uri="{C3380CC4-5D6E-409C-BE32-E72D297353CC}">
              <c16:uniqueId val="{00000008-7D57-49B0-A2C3-724CD966781F}"/>
            </c:ext>
          </c:extLst>
        </c:ser>
        <c:ser>
          <c:idx val="9"/>
          <c:order val="9"/>
          <c:tx>
            <c:strRef>
              <c:f>Sheet1!$K$1</c:f>
              <c:strCache>
                <c:ptCount val="1"/>
                <c:pt idx="0">
                  <c:v>Water</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Sheet1!$K$2</c:f>
              <c:numCache>
                <c:formatCode>General</c:formatCode>
                <c:ptCount val="1"/>
                <c:pt idx="0">
                  <c:v>-2.1</c:v>
                </c:pt>
              </c:numCache>
            </c:numRef>
          </c:val>
          <c:extLst>
            <c:ext xmlns:c16="http://schemas.microsoft.com/office/drawing/2014/chart" uri="{C3380CC4-5D6E-409C-BE32-E72D297353CC}">
              <c16:uniqueId val="{00000009-7D57-49B0-A2C3-724CD966781F}"/>
            </c:ext>
          </c:extLst>
        </c:ser>
        <c:ser>
          <c:idx val="10"/>
          <c:order val="10"/>
          <c:tx>
            <c:strRef>
              <c:f>Sheet1!$L$1</c:f>
              <c:strCache>
                <c:ptCount val="1"/>
                <c:pt idx="0">
                  <c:v>Alcohol</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Sheet1!$L$2</c:f>
              <c:numCache>
                <c:formatCode>General</c:formatCode>
                <c:ptCount val="1"/>
                <c:pt idx="0">
                  <c:v>-10.8</c:v>
                </c:pt>
              </c:numCache>
            </c:numRef>
          </c:val>
          <c:extLst>
            <c:ext xmlns:c16="http://schemas.microsoft.com/office/drawing/2014/chart" uri="{C3380CC4-5D6E-409C-BE32-E72D297353CC}">
              <c16:uniqueId val="{0000000A-7D57-49B0-A2C3-724CD966781F}"/>
            </c:ext>
          </c:extLst>
        </c:ser>
        <c:ser>
          <c:idx val="11"/>
          <c:order val="11"/>
          <c:tx>
            <c:strRef>
              <c:f>Sheet1!$M$1</c:f>
              <c:strCache>
                <c:ptCount val="1"/>
                <c:pt idx="0">
                  <c:v>Soft drinks</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Sheet1!$M$2</c:f>
              <c:numCache>
                <c:formatCode>General</c:formatCode>
                <c:ptCount val="1"/>
                <c:pt idx="0">
                  <c:v>-6</c:v>
                </c:pt>
              </c:numCache>
            </c:numRef>
          </c:val>
          <c:extLst>
            <c:ext xmlns:c16="http://schemas.microsoft.com/office/drawing/2014/chart" uri="{C3380CC4-5D6E-409C-BE32-E72D297353CC}">
              <c16:uniqueId val="{0000000B-7D57-49B0-A2C3-724CD966781F}"/>
            </c:ext>
          </c:extLst>
        </c:ser>
        <c:ser>
          <c:idx val="12"/>
          <c:order val="12"/>
          <c:tx>
            <c:strRef>
              <c:f>Sheet1!$N$1</c:f>
              <c:strCache>
                <c:ptCount val="1"/>
                <c:pt idx="0">
                  <c:v>Other </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Sheet1!$N$2</c:f>
              <c:numCache>
                <c:formatCode>General</c:formatCode>
                <c:ptCount val="1"/>
                <c:pt idx="0">
                  <c:v>-6.7</c:v>
                </c:pt>
              </c:numCache>
            </c:numRef>
          </c:val>
          <c:extLst>
            <c:ext xmlns:c16="http://schemas.microsoft.com/office/drawing/2014/chart" uri="{C3380CC4-5D6E-409C-BE32-E72D297353CC}">
              <c16:uniqueId val="{0000000C-7D57-49B0-A2C3-724CD966781F}"/>
            </c:ext>
          </c:extLst>
        </c:ser>
        <c:dLbls>
          <c:dLblPos val="outEnd"/>
          <c:showLegendKey val="0"/>
          <c:showVal val="1"/>
          <c:showCatName val="0"/>
          <c:showSerName val="0"/>
          <c:showPercent val="0"/>
          <c:showBubbleSize val="0"/>
        </c:dLbls>
        <c:gapWidth val="219"/>
        <c:overlap val="-27"/>
        <c:axId val="1766237071"/>
        <c:axId val="1687673903"/>
      </c:barChart>
      <c:catAx>
        <c:axId val="176623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Poppins" pitchFamily="2" charset="77"/>
                <a:ea typeface="+mn-ea"/>
                <a:cs typeface="Poppins" pitchFamily="2" charset="77"/>
              </a:defRPr>
            </a:pPr>
            <a:endParaRPr lang="en-US"/>
          </a:p>
        </c:txPr>
        <c:crossAx val="1687673903"/>
        <c:crosses val="autoZero"/>
        <c:auto val="1"/>
        <c:lblAlgn val="ctr"/>
        <c:lblOffset val="100"/>
        <c:noMultiLvlLbl val="0"/>
      </c:catAx>
      <c:valAx>
        <c:axId val="1687673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6237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a:t>Volume (million kg)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manualLayout>
          <c:layoutTarget val="inner"/>
          <c:xMode val="edge"/>
          <c:yMode val="edge"/>
          <c:x val="0.11996927664647453"/>
          <c:y val="0.19997920836002334"/>
          <c:w val="0.85396267219281985"/>
          <c:h val="0.58730721843882228"/>
        </c:manualLayout>
      </c:layout>
      <c:barChart>
        <c:barDir val="col"/>
        <c:grouping val="clustered"/>
        <c:varyColors val="0"/>
        <c:ser>
          <c:idx val="0"/>
          <c:order val="0"/>
          <c:tx>
            <c:strRef>
              <c:f>Sheet1!$B$1</c:f>
              <c:strCache>
                <c:ptCount val="1"/>
                <c:pt idx="0">
                  <c:v>Nov-21</c:v>
                </c:pt>
              </c:strCache>
            </c:strRef>
          </c:tx>
          <c:spPr>
            <a:solidFill>
              <a:schemeClr val="accent1"/>
            </a:solidFill>
            <a:ln>
              <a:noFill/>
            </a:ln>
            <a:effectLst/>
          </c:spPr>
          <c:invertIfNegative val="0"/>
          <c:cat>
            <c:strRef>
              <c:f>Sheet1!$A$2:$A$2</c:f>
              <c:strCache>
                <c:ptCount val="1"/>
                <c:pt idx="0">
                  <c:v>Volume</c:v>
                </c:pt>
              </c:strCache>
            </c:strRef>
          </c:cat>
          <c:val>
            <c:numRef>
              <c:f>Sheet1!$B$2:$B$2</c:f>
              <c:numCache>
                <c:formatCode>General</c:formatCode>
                <c:ptCount val="1"/>
                <c:pt idx="0">
                  <c:v>2095</c:v>
                </c:pt>
              </c:numCache>
            </c:numRef>
          </c:val>
          <c:extLst>
            <c:ext xmlns:c16="http://schemas.microsoft.com/office/drawing/2014/chart" uri="{C3380CC4-5D6E-409C-BE32-E72D297353CC}">
              <c16:uniqueId val="{00000000-40C3-421E-BE85-7B230050908C}"/>
            </c:ext>
          </c:extLst>
        </c:ser>
        <c:ser>
          <c:idx val="1"/>
          <c:order val="1"/>
          <c:tx>
            <c:strRef>
              <c:f>Sheet1!$C$1</c:f>
              <c:strCache>
                <c:ptCount val="1"/>
                <c:pt idx="0">
                  <c:v>Nov-22</c:v>
                </c:pt>
              </c:strCache>
            </c:strRef>
          </c:tx>
          <c:spPr>
            <a:solidFill>
              <a:schemeClr val="accent2"/>
            </a:solidFill>
            <a:ln>
              <a:noFill/>
            </a:ln>
            <a:effectLst/>
          </c:spPr>
          <c:invertIfNegative val="0"/>
          <c:cat>
            <c:strRef>
              <c:f>Sheet1!$A$2:$A$2</c:f>
              <c:strCache>
                <c:ptCount val="1"/>
                <c:pt idx="0">
                  <c:v>Volume</c:v>
                </c:pt>
              </c:strCache>
            </c:strRef>
          </c:cat>
          <c:val>
            <c:numRef>
              <c:f>Sheet1!$C$2:$C$2</c:f>
              <c:numCache>
                <c:formatCode>General</c:formatCode>
                <c:ptCount val="1"/>
                <c:pt idx="0">
                  <c:v>1827</c:v>
                </c:pt>
              </c:numCache>
            </c:numRef>
          </c:val>
          <c:extLst>
            <c:ext xmlns:c16="http://schemas.microsoft.com/office/drawing/2014/chart" uri="{C3380CC4-5D6E-409C-BE32-E72D297353CC}">
              <c16:uniqueId val="{00000001-40C3-421E-BE85-7B230050908C}"/>
            </c:ext>
          </c:extLst>
        </c:ser>
        <c:ser>
          <c:idx val="2"/>
          <c:order val="2"/>
          <c:tx>
            <c:strRef>
              <c:f>Sheet1!#REF!</c:f>
              <c:strCache>
                <c:ptCount val="1"/>
                <c:pt idx="0">
                  <c:v>#REF!</c:v>
                </c:pt>
              </c:strCache>
            </c:strRef>
          </c:tx>
          <c:spPr>
            <a:solidFill>
              <a:schemeClr val="accent3"/>
            </a:solidFill>
            <a:ln>
              <a:noFill/>
            </a:ln>
            <a:effectLst/>
          </c:spPr>
          <c:invertIfNegative val="0"/>
          <c:cat>
            <c:strRef>
              <c:f>Sheet1!$A$2:$A$2</c:f>
              <c:strCache>
                <c:ptCount val="1"/>
                <c:pt idx="0">
                  <c:v>Volume</c:v>
                </c:pt>
              </c:strCache>
            </c:strRef>
          </c:cat>
          <c:val>
            <c:numRef>
              <c:f>Sheet1!#REF!</c:f>
              <c:numCache>
                <c:formatCode>General</c:formatCode>
                <c:ptCount val="1"/>
                <c:pt idx="0">
                  <c:v>1</c:v>
                </c:pt>
              </c:numCache>
            </c:numRef>
          </c:val>
          <c:extLst>
            <c:ext xmlns:c16="http://schemas.microsoft.com/office/drawing/2014/chart" uri="{C3380CC4-5D6E-409C-BE32-E72D297353CC}">
              <c16:uniqueId val="{00000002-40C3-421E-BE85-7B230050908C}"/>
            </c:ext>
          </c:extLst>
        </c:ser>
        <c:dLbls>
          <c:showLegendKey val="0"/>
          <c:showVal val="0"/>
          <c:showCatName val="0"/>
          <c:showSerName val="0"/>
          <c:showPercent val="0"/>
          <c:showBubbleSize val="0"/>
        </c:dLbls>
        <c:gapWidth val="219"/>
        <c:overlap val="-27"/>
        <c:axId val="399579152"/>
        <c:axId val="399581232"/>
      </c:barChart>
      <c:catAx>
        <c:axId val="39957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399581232"/>
        <c:crosses val="autoZero"/>
        <c:auto val="1"/>
        <c:lblAlgn val="ctr"/>
        <c:lblOffset val="100"/>
        <c:noMultiLvlLbl val="0"/>
      </c:catAx>
      <c:valAx>
        <c:axId val="39958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399579152"/>
        <c:crosses val="autoZero"/>
        <c:crossBetween val="between"/>
      </c:valAx>
      <c:spPr>
        <a:noFill/>
        <a:ln>
          <a:noFill/>
        </a:ln>
        <a:effectLst/>
      </c:spPr>
    </c:plotArea>
    <c:legend>
      <c:legendPos val="b"/>
      <c:legendEntry>
        <c:idx val="2"/>
        <c:delete val="1"/>
      </c:legendEntry>
      <c:layout>
        <c:manualLayout>
          <c:xMode val="edge"/>
          <c:yMode val="edge"/>
          <c:x val="0.13444073972508264"/>
          <c:y val="0.87025879416036256"/>
          <c:w val="0.35052476834328711"/>
          <c:h val="0.103597262502689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en-US"/>
              <a:t>Value (EUR million)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Nov-21</c:v>
                </c:pt>
              </c:strCache>
            </c:strRef>
          </c:tx>
          <c:spPr>
            <a:solidFill>
              <a:schemeClr val="accent1"/>
            </a:solidFill>
            <a:ln>
              <a:noFill/>
            </a:ln>
            <a:effectLst/>
          </c:spPr>
          <c:invertIfNegative val="0"/>
          <c:cat>
            <c:strRef>
              <c:f>Sheet1!$A$2</c:f>
              <c:strCache>
                <c:ptCount val="1"/>
                <c:pt idx="0">
                  <c:v>Value</c:v>
                </c:pt>
              </c:strCache>
            </c:strRef>
          </c:cat>
          <c:val>
            <c:numRef>
              <c:f>Sheet1!$B$2</c:f>
              <c:numCache>
                <c:formatCode>General</c:formatCode>
                <c:ptCount val="1"/>
                <c:pt idx="0">
                  <c:v>15001</c:v>
                </c:pt>
              </c:numCache>
            </c:numRef>
          </c:val>
          <c:extLst>
            <c:ext xmlns:c16="http://schemas.microsoft.com/office/drawing/2014/chart" uri="{C3380CC4-5D6E-409C-BE32-E72D297353CC}">
              <c16:uniqueId val="{00000000-55CB-41FC-AFF2-C9C708DD1A46}"/>
            </c:ext>
          </c:extLst>
        </c:ser>
        <c:ser>
          <c:idx val="1"/>
          <c:order val="1"/>
          <c:tx>
            <c:strRef>
              <c:f>Sheet1!$C$1</c:f>
              <c:strCache>
                <c:ptCount val="1"/>
                <c:pt idx="0">
                  <c:v>Nov-22</c:v>
                </c:pt>
              </c:strCache>
            </c:strRef>
          </c:tx>
          <c:spPr>
            <a:solidFill>
              <a:schemeClr val="accent2"/>
            </a:solidFill>
            <a:ln>
              <a:noFill/>
            </a:ln>
            <a:effectLst/>
          </c:spPr>
          <c:invertIfNegative val="0"/>
          <c:cat>
            <c:strRef>
              <c:f>Sheet1!$A$2</c:f>
              <c:strCache>
                <c:ptCount val="1"/>
                <c:pt idx="0">
                  <c:v>Value</c:v>
                </c:pt>
              </c:strCache>
            </c:strRef>
          </c:cat>
          <c:val>
            <c:numRef>
              <c:f>Sheet1!$C$2</c:f>
              <c:numCache>
                <c:formatCode>General</c:formatCode>
                <c:ptCount val="1"/>
                <c:pt idx="0">
                  <c:v>14062</c:v>
                </c:pt>
              </c:numCache>
            </c:numRef>
          </c:val>
          <c:extLst>
            <c:ext xmlns:c16="http://schemas.microsoft.com/office/drawing/2014/chart" uri="{C3380CC4-5D6E-409C-BE32-E72D297353CC}">
              <c16:uniqueId val="{00000001-55CB-41FC-AFF2-C9C708DD1A46}"/>
            </c:ext>
          </c:extLst>
        </c:ser>
        <c:dLbls>
          <c:showLegendKey val="0"/>
          <c:showVal val="0"/>
          <c:showCatName val="0"/>
          <c:showSerName val="0"/>
          <c:showPercent val="0"/>
          <c:showBubbleSize val="0"/>
        </c:dLbls>
        <c:gapWidth val="219"/>
        <c:overlap val="-27"/>
        <c:axId val="596853616"/>
        <c:axId val="596845296"/>
      </c:barChart>
      <c:catAx>
        <c:axId val="59685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596845296"/>
        <c:crosses val="autoZero"/>
        <c:auto val="1"/>
        <c:lblAlgn val="ctr"/>
        <c:lblOffset val="100"/>
        <c:noMultiLvlLbl val="0"/>
      </c:catAx>
      <c:valAx>
        <c:axId val="59684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59685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34782608695655E-2"/>
          <c:y val="3.2994923857868022E-2"/>
          <c:w val="0.81913043478260872"/>
          <c:h val="0.93401015228426398"/>
        </c:manualLayout>
      </c:layout>
      <c:barChart>
        <c:barDir val="col"/>
        <c:grouping val="clustered"/>
        <c:varyColors val="0"/>
        <c:ser>
          <c:idx val="0"/>
          <c:order val="0"/>
          <c:spPr>
            <a:solidFill>
              <a:srgbClr val="B3B3B3"/>
            </a:solidFill>
            <a:ln w="9525" algn="ctr">
              <a:solidFill>
                <a:schemeClr val="accent1"/>
              </a:solidFill>
              <a:prstDash val="solid"/>
            </a:ln>
          </c:spPr>
          <c:invertIfNegative val="0"/>
          <c:val>
            <c:numRef>
              <c:f>Sheet1!$A$1</c:f>
              <c:numCache>
                <c:formatCode>General</c:formatCode>
                <c:ptCount val="1"/>
                <c:pt idx="0">
                  <c:v>40.041055727476582</c:v>
                </c:pt>
              </c:numCache>
            </c:numRef>
          </c:val>
          <c:extLst>
            <c:ext xmlns:c16="http://schemas.microsoft.com/office/drawing/2014/chart" uri="{C3380CC4-5D6E-409C-BE32-E72D297353CC}">
              <c16:uniqueId val="{00000000-9027-414B-BA1C-67EB7A3743B9}"/>
            </c:ext>
          </c:extLst>
        </c:ser>
        <c:ser>
          <c:idx val="1"/>
          <c:order val="1"/>
          <c:spPr>
            <a:solidFill>
              <a:schemeClr val="accent3"/>
            </a:solidFill>
            <a:ln w="9525" algn="ctr">
              <a:solidFill>
                <a:schemeClr val="accent1"/>
              </a:solidFill>
              <a:prstDash val="solid"/>
            </a:ln>
          </c:spPr>
          <c:invertIfNegative val="0"/>
          <c:val>
            <c:numRef>
              <c:f>Sheet1!$A$2</c:f>
              <c:numCache>
                <c:formatCode>General</c:formatCode>
                <c:ptCount val="1"/>
                <c:pt idx="0">
                  <c:v>51.6476552598225</c:v>
                </c:pt>
              </c:numCache>
            </c:numRef>
          </c:val>
          <c:extLst>
            <c:ext xmlns:c16="http://schemas.microsoft.com/office/drawing/2014/chart" uri="{C3380CC4-5D6E-409C-BE32-E72D297353CC}">
              <c16:uniqueId val="{00000001-9027-414B-BA1C-67EB7A3743B9}"/>
            </c:ext>
          </c:extLst>
        </c:ser>
        <c:dLbls>
          <c:showLegendKey val="0"/>
          <c:showVal val="0"/>
          <c:showCatName val="0"/>
          <c:showSerName val="0"/>
          <c:showPercent val="0"/>
          <c:showBubbleSize val="0"/>
        </c:dLbls>
        <c:gapWidth val="40"/>
        <c:axId val="466843679"/>
        <c:axId val="1"/>
      </c:barChart>
      <c:catAx>
        <c:axId val="46684367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43679"/>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34782608695655E-2"/>
          <c:y val="3.2994923857868022E-2"/>
          <c:w val="0.81913043478260872"/>
          <c:h val="0.93401015228426398"/>
        </c:manualLayout>
      </c:layout>
      <c:barChart>
        <c:barDir val="col"/>
        <c:grouping val="clustered"/>
        <c:varyColors val="0"/>
        <c:ser>
          <c:idx val="0"/>
          <c:order val="0"/>
          <c:spPr>
            <a:solidFill>
              <a:srgbClr val="B3B3B3"/>
            </a:solidFill>
            <a:ln w="9525" algn="ctr">
              <a:solidFill>
                <a:schemeClr val="accent1"/>
              </a:solidFill>
              <a:prstDash val="solid"/>
            </a:ln>
          </c:spPr>
          <c:invertIfNegative val="0"/>
          <c:val>
            <c:numRef>
              <c:f>Sheet1!$A$1</c:f>
              <c:numCache>
                <c:formatCode>General</c:formatCode>
                <c:ptCount val="1"/>
                <c:pt idx="0">
                  <c:v>28.18906595118138</c:v>
                </c:pt>
              </c:numCache>
            </c:numRef>
          </c:val>
          <c:extLst>
            <c:ext xmlns:c16="http://schemas.microsoft.com/office/drawing/2014/chart" uri="{C3380CC4-5D6E-409C-BE32-E72D297353CC}">
              <c16:uniqueId val="{00000000-77D9-4E98-96B8-453CBF879DF0}"/>
            </c:ext>
          </c:extLst>
        </c:ser>
        <c:ser>
          <c:idx val="1"/>
          <c:order val="1"/>
          <c:spPr>
            <a:solidFill>
              <a:schemeClr val="accent3"/>
            </a:solidFill>
            <a:ln w="9525" algn="ctr">
              <a:solidFill>
                <a:schemeClr val="accent1"/>
              </a:solidFill>
              <a:prstDash val="solid"/>
            </a:ln>
          </c:spPr>
          <c:invertIfNegative val="0"/>
          <c:val>
            <c:numRef>
              <c:f>Sheet1!$A$2</c:f>
              <c:numCache>
                <c:formatCode>General</c:formatCode>
                <c:ptCount val="1"/>
                <c:pt idx="0">
                  <c:v>32.000000000000043</c:v>
                </c:pt>
              </c:numCache>
            </c:numRef>
          </c:val>
          <c:extLst>
            <c:ext xmlns:c16="http://schemas.microsoft.com/office/drawing/2014/chart" uri="{C3380CC4-5D6E-409C-BE32-E72D297353CC}">
              <c16:uniqueId val="{00000001-77D9-4E98-96B8-453CBF879DF0}"/>
            </c:ext>
          </c:extLst>
        </c:ser>
        <c:dLbls>
          <c:showLegendKey val="0"/>
          <c:showVal val="0"/>
          <c:showCatName val="0"/>
          <c:showSerName val="0"/>
          <c:showPercent val="0"/>
          <c:showBubbleSize val="0"/>
        </c:dLbls>
        <c:gapWidth val="40"/>
        <c:axId val="466838687"/>
        <c:axId val="1"/>
      </c:barChart>
      <c:catAx>
        <c:axId val="46683868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8687"/>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34782608695655E-2"/>
          <c:y val="3.2994923857868022E-2"/>
          <c:w val="0.81913043478260872"/>
          <c:h val="0.93401015228426398"/>
        </c:manualLayout>
      </c:layout>
      <c:barChart>
        <c:barDir val="col"/>
        <c:grouping val="clustered"/>
        <c:varyColors val="0"/>
        <c:ser>
          <c:idx val="0"/>
          <c:order val="0"/>
          <c:spPr>
            <a:solidFill>
              <a:srgbClr val="B3B3B3"/>
            </a:solidFill>
            <a:ln w="9525" algn="ctr">
              <a:solidFill>
                <a:schemeClr val="accent1"/>
              </a:solidFill>
              <a:prstDash val="solid"/>
            </a:ln>
          </c:spPr>
          <c:invertIfNegative val="0"/>
          <c:val>
            <c:numRef>
              <c:f>Sheet1!$A$1</c:f>
              <c:numCache>
                <c:formatCode>General</c:formatCode>
                <c:ptCount val="1"/>
                <c:pt idx="0">
                  <c:v>26.934154678369865</c:v>
                </c:pt>
              </c:numCache>
            </c:numRef>
          </c:val>
          <c:extLst>
            <c:ext xmlns:c16="http://schemas.microsoft.com/office/drawing/2014/chart" uri="{C3380CC4-5D6E-409C-BE32-E72D297353CC}">
              <c16:uniqueId val="{00000000-DA95-43EF-9359-448F4C2A8209}"/>
            </c:ext>
          </c:extLst>
        </c:ser>
        <c:ser>
          <c:idx val="1"/>
          <c:order val="1"/>
          <c:spPr>
            <a:solidFill>
              <a:schemeClr val="accent3"/>
            </a:solidFill>
            <a:ln w="9525" algn="ctr">
              <a:solidFill>
                <a:schemeClr val="accent1"/>
              </a:solidFill>
              <a:prstDash val="solid"/>
            </a:ln>
          </c:spPr>
          <c:invertIfNegative val="0"/>
          <c:val>
            <c:numRef>
              <c:f>Sheet1!$A$2</c:f>
              <c:numCache>
                <c:formatCode>General</c:formatCode>
                <c:ptCount val="1"/>
                <c:pt idx="0">
                  <c:v>28.80235121234389</c:v>
                </c:pt>
              </c:numCache>
            </c:numRef>
          </c:val>
          <c:extLst>
            <c:ext xmlns:c16="http://schemas.microsoft.com/office/drawing/2014/chart" uri="{C3380CC4-5D6E-409C-BE32-E72D297353CC}">
              <c16:uniqueId val="{00000001-DA95-43EF-9359-448F4C2A8209}"/>
            </c:ext>
          </c:extLst>
        </c:ser>
        <c:dLbls>
          <c:showLegendKey val="0"/>
          <c:showVal val="0"/>
          <c:showCatName val="0"/>
          <c:showSerName val="0"/>
          <c:showPercent val="0"/>
          <c:showBubbleSize val="0"/>
        </c:dLbls>
        <c:gapWidth val="40"/>
        <c:axId val="466839519"/>
        <c:axId val="1"/>
      </c:barChart>
      <c:catAx>
        <c:axId val="46683951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9519"/>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654275092936809E-2"/>
          <c:y val="3.2994923857868022E-2"/>
          <c:w val="0.80669144981412644"/>
          <c:h val="0.93401015228426398"/>
        </c:manualLayout>
      </c:layout>
      <c:barChart>
        <c:barDir val="col"/>
        <c:grouping val="stacked"/>
        <c:varyColors val="0"/>
        <c:ser>
          <c:idx val="0"/>
          <c:order val="0"/>
          <c:spPr>
            <a:solidFill>
              <a:schemeClr val="accent3"/>
            </a:solidFill>
            <a:ln w="9525" algn="ctr">
              <a:solidFill>
                <a:schemeClr val="accent1"/>
              </a:solidFill>
              <a:prstDash val="solid"/>
            </a:ln>
          </c:spPr>
          <c:invertIfNegative val="0"/>
          <c:val>
            <c:numRef>
              <c:f>Sheet1!$A$1</c:f>
              <c:numCache>
                <c:formatCode>General</c:formatCode>
                <c:ptCount val="1"/>
                <c:pt idx="0">
                  <c:v>-7.3108008817046422</c:v>
                </c:pt>
              </c:numCache>
            </c:numRef>
          </c:val>
          <c:extLst>
            <c:ext xmlns:c16="http://schemas.microsoft.com/office/drawing/2014/chart" uri="{C3380CC4-5D6E-409C-BE32-E72D297353CC}">
              <c16:uniqueId val="{00000000-7251-4F5E-8FB2-E85A7CDD3C42}"/>
            </c:ext>
          </c:extLst>
        </c:ser>
        <c:dLbls>
          <c:showLegendKey val="0"/>
          <c:showVal val="0"/>
          <c:showCatName val="0"/>
          <c:showSerName val="0"/>
          <c:showPercent val="0"/>
          <c:showBubbleSize val="0"/>
        </c:dLbls>
        <c:gapWidth val="40"/>
        <c:overlap val="100"/>
        <c:axId val="466839935"/>
        <c:axId val="1"/>
      </c:barChart>
      <c:catAx>
        <c:axId val="46683993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9935"/>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654275092936809E-2"/>
          <c:y val="3.2994923857868022E-2"/>
          <c:w val="0.80669144981412644"/>
          <c:h val="0.93401015228426398"/>
        </c:manualLayout>
      </c:layout>
      <c:barChart>
        <c:barDir val="col"/>
        <c:grouping val="stacked"/>
        <c:varyColors val="0"/>
        <c:ser>
          <c:idx val="0"/>
          <c:order val="0"/>
          <c:spPr>
            <a:solidFill>
              <a:schemeClr val="accent3"/>
            </a:solidFill>
            <a:ln w="9525" algn="ctr">
              <a:solidFill>
                <a:schemeClr val="accent1"/>
              </a:solidFill>
              <a:prstDash val="solid"/>
            </a:ln>
          </c:spPr>
          <c:invertIfNegative val="0"/>
          <c:val>
            <c:numRef>
              <c:f>Sheet1!$A$1</c:f>
              <c:numCache>
                <c:formatCode>General</c:formatCode>
                <c:ptCount val="1"/>
                <c:pt idx="0">
                  <c:v>19.93490642799021</c:v>
                </c:pt>
              </c:numCache>
            </c:numRef>
          </c:val>
          <c:extLst>
            <c:ext xmlns:c16="http://schemas.microsoft.com/office/drawing/2014/chart" uri="{C3380CC4-5D6E-409C-BE32-E72D297353CC}">
              <c16:uniqueId val="{00000000-E4BE-4826-A602-52C7CA4B41CC}"/>
            </c:ext>
          </c:extLst>
        </c:ser>
        <c:dLbls>
          <c:showLegendKey val="0"/>
          <c:showVal val="0"/>
          <c:showCatName val="0"/>
          <c:showSerName val="0"/>
          <c:showPercent val="0"/>
          <c:showBubbleSize val="0"/>
        </c:dLbls>
        <c:gapWidth val="40"/>
        <c:overlap val="100"/>
        <c:axId val="466831199"/>
        <c:axId val="1"/>
      </c:barChart>
      <c:catAx>
        <c:axId val="46683119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1199"/>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34782608695655E-2"/>
          <c:y val="3.2994923857868022E-2"/>
          <c:w val="0.81913043478260872"/>
          <c:h val="0.93401015228426398"/>
        </c:manualLayout>
      </c:layout>
      <c:barChart>
        <c:barDir val="col"/>
        <c:grouping val="stacked"/>
        <c:varyColors val="0"/>
        <c:ser>
          <c:idx val="0"/>
          <c:order val="0"/>
          <c:spPr>
            <a:solidFill>
              <a:schemeClr val="accent3"/>
            </a:solidFill>
            <a:ln w="9525" algn="ctr">
              <a:solidFill>
                <a:schemeClr val="accent1"/>
              </a:solidFill>
              <a:prstDash val="solid"/>
            </a:ln>
          </c:spPr>
          <c:invertIfNegative val="0"/>
          <c:val>
            <c:numRef>
              <c:f>Sheet1!$A$1</c:f>
              <c:numCache>
                <c:formatCode>General</c:formatCode>
                <c:ptCount val="1"/>
                <c:pt idx="0">
                  <c:v>-9.4106463878327062</c:v>
                </c:pt>
              </c:numCache>
            </c:numRef>
          </c:val>
          <c:extLst>
            <c:ext xmlns:c16="http://schemas.microsoft.com/office/drawing/2014/chart" uri="{C3380CC4-5D6E-409C-BE32-E72D297353CC}">
              <c16:uniqueId val="{00000000-4362-4CCA-82E8-FE26FA1FE927}"/>
            </c:ext>
          </c:extLst>
        </c:ser>
        <c:dLbls>
          <c:showLegendKey val="0"/>
          <c:showVal val="0"/>
          <c:showCatName val="0"/>
          <c:showSerName val="0"/>
          <c:showPercent val="0"/>
          <c:showBubbleSize val="0"/>
        </c:dLbls>
        <c:gapWidth val="40"/>
        <c:overlap val="100"/>
        <c:axId val="466823295"/>
        <c:axId val="1"/>
      </c:barChart>
      <c:catAx>
        <c:axId val="46682329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23295"/>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434782608695655E-2"/>
          <c:y val="3.2994923857868022E-2"/>
          <c:w val="0.81913043478260872"/>
          <c:h val="0.93401015228426398"/>
        </c:manualLayout>
      </c:layout>
      <c:barChart>
        <c:barDir val="col"/>
        <c:grouping val="stacked"/>
        <c:varyColors val="0"/>
        <c:ser>
          <c:idx val="0"/>
          <c:order val="0"/>
          <c:spPr>
            <a:solidFill>
              <a:schemeClr val="accent3"/>
            </a:solidFill>
            <a:ln w="9525" algn="ctr">
              <a:solidFill>
                <a:schemeClr val="accent1"/>
              </a:solidFill>
              <a:prstDash val="solid"/>
            </a:ln>
          </c:spPr>
          <c:invertIfNegative val="0"/>
          <c:val>
            <c:numRef>
              <c:f>Sheet1!$A$1</c:f>
              <c:numCache>
                <c:formatCode>General</c:formatCode>
                <c:ptCount val="1"/>
                <c:pt idx="0">
                  <c:v>15.063063063063034</c:v>
                </c:pt>
              </c:numCache>
            </c:numRef>
          </c:val>
          <c:extLst>
            <c:ext xmlns:c16="http://schemas.microsoft.com/office/drawing/2014/chart" uri="{C3380CC4-5D6E-409C-BE32-E72D297353CC}">
              <c16:uniqueId val="{00000000-623B-4F19-8A0D-D0E42DEF9394}"/>
            </c:ext>
          </c:extLst>
        </c:ser>
        <c:dLbls>
          <c:showLegendKey val="0"/>
          <c:showVal val="0"/>
          <c:showCatName val="0"/>
          <c:showSerName val="0"/>
          <c:showPercent val="0"/>
          <c:showBubbleSize val="0"/>
        </c:dLbls>
        <c:gapWidth val="40"/>
        <c:overlap val="100"/>
        <c:axId val="466835359"/>
        <c:axId val="1"/>
      </c:barChart>
      <c:catAx>
        <c:axId val="46683535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51.6476552598225"/>
          <c:min val="-9.4106463878327062"/>
        </c:scaling>
        <c:delete val="1"/>
        <c:axPos val="l"/>
        <c:numFmt formatCode="General" sourceLinked="1"/>
        <c:majorTickMark val="out"/>
        <c:minorTickMark val="none"/>
        <c:tickLblPos val="nextTo"/>
        <c:crossAx val="466835359"/>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0.25848</cdr:x>
      <cdr:y>0.22571</cdr:y>
    </cdr:from>
    <cdr:to>
      <cdr:x>0.55725</cdr:x>
      <cdr:y>0.56264</cdr:y>
    </cdr:to>
    <cdr:cxnSp macro="">
      <cdr:nvCxnSpPr>
        <cdr:cNvPr id="3" name="Elbow Connector 2">
          <a:extLst xmlns:a="http://schemas.openxmlformats.org/drawingml/2006/main">
            <a:ext uri="{FF2B5EF4-FFF2-40B4-BE49-F238E27FC236}">
              <a16:creationId xmlns:a16="http://schemas.microsoft.com/office/drawing/2014/main" id="{AA2FF363-936F-9C3E-9733-214A469B8E90}"/>
            </a:ext>
          </a:extLst>
        </cdr:cNvPr>
        <cdr:cNvCxnSpPr/>
      </cdr:nvCxnSpPr>
      <cdr:spPr>
        <a:xfrm xmlns:a="http://schemas.openxmlformats.org/drawingml/2006/main" rot="5400000" flipH="1" flipV="1">
          <a:off x="717872" y="1323683"/>
          <a:ext cx="1607874" cy="1114734"/>
        </a:xfrm>
        <a:prstGeom xmlns:a="http://schemas.openxmlformats.org/drawingml/2006/main" prst="bentConnector3">
          <a:avLst>
            <a:gd name="adj1" fmla="val 99423"/>
          </a:avLst>
        </a:prstGeom>
        <a:ln xmlns:a="http://schemas.openxmlformats.org/drawingml/2006/main" w="38100">
          <a:solidFill>
            <a:schemeClr val="accent2"/>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0.3426</cdr:x>
      <cdr:y>0.17547</cdr:y>
    </cdr:from>
    <cdr:to>
      <cdr:x>0.55817</cdr:x>
      <cdr:y>0.50656</cdr:y>
    </cdr:to>
    <cdr:cxnSp macro="">
      <cdr:nvCxnSpPr>
        <cdr:cNvPr id="3" name="Elbow Connector 2">
          <a:extLst xmlns:a="http://schemas.openxmlformats.org/drawingml/2006/main">
            <a:ext uri="{FF2B5EF4-FFF2-40B4-BE49-F238E27FC236}">
              <a16:creationId xmlns:a16="http://schemas.microsoft.com/office/drawing/2014/main" id="{AA2FF363-936F-9C3E-9733-214A469B8E90}"/>
            </a:ext>
          </a:extLst>
        </cdr:cNvPr>
        <cdr:cNvCxnSpPr/>
      </cdr:nvCxnSpPr>
      <cdr:spPr>
        <a:xfrm xmlns:a="http://schemas.openxmlformats.org/drawingml/2006/main" rot="5400000" flipH="1" flipV="1">
          <a:off x="1114197" y="1172088"/>
          <a:ext cx="1580450" cy="911529"/>
        </a:xfrm>
        <a:prstGeom xmlns:a="http://schemas.openxmlformats.org/drawingml/2006/main" prst="bentConnector3">
          <a:avLst>
            <a:gd name="adj1" fmla="val 100706"/>
          </a:avLst>
        </a:prstGeom>
        <a:ln xmlns:a="http://schemas.openxmlformats.org/drawingml/2006/main" w="38100">
          <a:solidFill>
            <a:schemeClr val="accent2"/>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0.36531</cdr:x>
      <cdr:y>0.74349</cdr:y>
    </cdr:from>
    <cdr:to>
      <cdr:x>0.75403</cdr:x>
      <cdr:y>0.84161</cdr:y>
    </cdr:to>
    <cdr:cxnSp macro="">
      <cdr:nvCxnSpPr>
        <cdr:cNvPr id="3" name="Elbow Connector 2">
          <a:extLst xmlns:a="http://schemas.openxmlformats.org/drawingml/2006/main">
            <a:ext uri="{FF2B5EF4-FFF2-40B4-BE49-F238E27FC236}">
              <a16:creationId xmlns:a16="http://schemas.microsoft.com/office/drawing/2014/main" id="{AA2FF363-936F-9C3E-9733-214A469B8E90}"/>
            </a:ext>
          </a:extLst>
        </cdr:cNvPr>
        <cdr:cNvCxnSpPr/>
      </cdr:nvCxnSpPr>
      <cdr:spPr>
        <a:xfrm xmlns:a="http://schemas.openxmlformats.org/drawingml/2006/main">
          <a:off x="1474955" y="3548048"/>
          <a:ext cx="1569487" cy="468207"/>
        </a:xfrm>
        <a:prstGeom xmlns:a="http://schemas.openxmlformats.org/drawingml/2006/main" prst="bentConnector3">
          <a:avLst>
            <a:gd name="adj1" fmla="val 99938"/>
          </a:avLst>
        </a:prstGeom>
        <a:ln xmlns:a="http://schemas.openxmlformats.org/drawingml/2006/main" w="38100">
          <a:solidFill>
            <a:srgbClr val="C00000"/>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0.15264</cdr:x>
      <cdr:y>0.61937</cdr:y>
    </cdr:from>
    <cdr:to>
      <cdr:x>0.25751</cdr:x>
      <cdr:y>0.67721</cdr:y>
    </cdr:to>
    <cdr:sp macro="" textlink="">
      <cdr:nvSpPr>
        <cdr:cNvPr id="2" name="Arrow: Right 1">
          <a:extLst xmlns:a="http://schemas.openxmlformats.org/drawingml/2006/main">
            <a:ext uri="{FF2B5EF4-FFF2-40B4-BE49-F238E27FC236}">
              <a16:creationId xmlns:a16="http://schemas.microsoft.com/office/drawing/2014/main" id="{33499A18-6FA4-2C06-00A8-DBFB272482B4}"/>
            </a:ext>
          </a:extLst>
        </cdr:cNvPr>
        <cdr:cNvSpPr/>
      </cdr:nvSpPr>
      <cdr:spPr>
        <a:xfrm xmlns:a="http://schemas.openxmlformats.org/drawingml/2006/main" rot="19857310">
          <a:off x="951470" y="3259459"/>
          <a:ext cx="653697" cy="30436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BE"/>
        </a:p>
      </cdr:txBody>
    </cdr:sp>
  </cdr:relSizeAnchor>
</c:userShapes>
</file>

<file path=ppt/drawings/drawing5.xml><?xml version="1.0" encoding="utf-8"?>
<c:userShapes xmlns:c="http://schemas.openxmlformats.org/drawingml/2006/chart">
  <cdr:relSizeAnchor xmlns:cdr="http://schemas.openxmlformats.org/drawingml/2006/chartDrawing">
    <cdr:from>
      <cdr:x>0.23051</cdr:x>
      <cdr:y>0.31522</cdr:y>
    </cdr:from>
    <cdr:to>
      <cdr:x>0.34982</cdr:x>
      <cdr:y>0.68477</cdr:y>
    </cdr:to>
    <cdr:sp macro="" textlink="">
      <cdr:nvSpPr>
        <cdr:cNvPr id="2" name="Rectangle 1">
          <a:extLst xmlns:a="http://schemas.openxmlformats.org/drawingml/2006/main">
            <a:ext uri="{FF2B5EF4-FFF2-40B4-BE49-F238E27FC236}">
              <a16:creationId xmlns:a16="http://schemas.microsoft.com/office/drawing/2014/main" id="{AF5B51C8-B53A-4225-9150-2CBB24560F5D}"/>
            </a:ext>
          </a:extLst>
        </cdr:cNvPr>
        <cdr:cNvSpPr/>
      </cdr:nvSpPr>
      <cdr:spPr>
        <a:xfrm xmlns:a="http://schemas.openxmlformats.org/drawingml/2006/main">
          <a:off x="1282214" y="1254229"/>
          <a:ext cx="663674" cy="1470381"/>
        </a:xfrm>
        <a:prstGeom xmlns:a="http://schemas.openxmlformats.org/drawingml/2006/main" prst="rect">
          <a:avLst/>
        </a:prstGeom>
        <a:noFill xmlns:a="http://schemas.openxmlformats.org/drawingml/2006/main"/>
        <a:ln xmlns:a="http://schemas.openxmlformats.org/drawingml/2006/main">
          <a:solidFill>
            <a:srgbClr val="A1C749"/>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699B00-3E65-8B29-4395-C92E0CBE30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3DCD7599-3C44-879D-B75C-634B4F02E8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6B9D37-2F21-F146-A67E-D28C3E4ACE7C}" type="datetimeFigureOut">
              <a:rPr lang="en-BE" smtClean="0"/>
              <a:t>04/07/2023</a:t>
            </a:fld>
            <a:endParaRPr lang="en-BE"/>
          </a:p>
        </p:txBody>
      </p:sp>
      <p:sp>
        <p:nvSpPr>
          <p:cNvPr id="4" name="Footer Placeholder 3">
            <a:extLst>
              <a:ext uri="{FF2B5EF4-FFF2-40B4-BE49-F238E27FC236}">
                <a16:creationId xmlns:a16="http://schemas.microsoft.com/office/drawing/2014/main" id="{CC495B63-689B-2999-A56A-F9DBE5FFCE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55DAACC7-7ED8-60E0-AAE3-7B4255359D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F1F1A7-93FC-2140-8F4F-56F214200AE9}" type="slidenum">
              <a:rPr lang="en-BE" smtClean="0"/>
              <a:t>‹#›</a:t>
            </a:fld>
            <a:endParaRPr lang="en-BE"/>
          </a:p>
        </p:txBody>
      </p:sp>
    </p:spTree>
    <p:extLst>
      <p:ext uri="{BB962C8B-B14F-4D97-AF65-F5344CB8AC3E}">
        <p14:creationId xmlns:p14="http://schemas.microsoft.com/office/powerpoint/2010/main" val="7578757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411AF-652C-8B4C-810E-5C72DCCF5520}" type="datetimeFigureOut">
              <a:rPr lang="en-BE" smtClean="0"/>
              <a:t>04/07/2023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13E4C-2136-FD4A-9683-BFB290471EB2}" type="slidenum">
              <a:rPr lang="en-BE" smtClean="0"/>
              <a:t>‹#›</a:t>
            </a:fld>
            <a:endParaRPr lang="en-BE"/>
          </a:p>
        </p:txBody>
      </p:sp>
    </p:spTree>
    <p:extLst>
      <p:ext uri="{BB962C8B-B14F-4D97-AF65-F5344CB8AC3E}">
        <p14:creationId xmlns:p14="http://schemas.microsoft.com/office/powerpoint/2010/main" val="181012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Concept note  </a:t>
            </a:r>
          </a:p>
          <a:p>
            <a:r>
              <a:rPr lang="en-US" sz="1200" dirty="0"/>
              <a:t>- Shrinking disposable income – cost of living crisis influencing purchasing decisions</a:t>
            </a:r>
          </a:p>
          <a:p>
            <a:r>
              <a:rPr lang="en-GB" sz="1200" dirty="0">
                <a:solidFill>
                  <a:srgbClr val="000000"/>
                </a:solidFill>
                <a:effectLst/>
                <a:highlight>
                  <a:srgbClr val="FFFF00"/>
                </a:highlight>
                <a:latin typeface="Calibri" panose="020F0502020204030204" pitchFamily="34" charset="0"/>
                <a:ea typeface="Calibri" panose="020F0502020204030204" pitchFamily="34" charset="0"/>
              </a:rPr>
              <a:t>- The investigation will delve into the evolution of consumer behaviour in response to financial contraction.</a:t>
            </a:r>
            <a:r>
              <a:rPr lang="en-GB" sz="1200" dirty="0">
                <a:solidFill>
                  <a:srgbClr val="000000"/>
                </a:solidFill>
                <a:effectLst/>
                <a:latin typeface="Calibri" panose="020F0502020204030204" pitchFamily="34" charset="0"/>
                <a:ea typeface="Calibri" panose="020F0502020204030204" pitchFamily="34" charset="0"/>
              </a:rPr>
              <a:t> </a:t>
            </a:r>
          </a:p>
          <a:p>
            <a:r>
              <a:rPr lang="en-GB" sz="1200" dirty="0">
                <a:solidFill>
                  <a:srgbClr val="000000"/>
                </a:solidFill>
                <a:latin typeface="Calibri" panose="020F0502020204030204" pitchFamily="34" charset="0"/>
              </a:rPr>
              <a:t>- Luxury divisions within this milieu will be examined, exploring their resilience against income contraction and the resulting impact on the broader market</a:t>
            </a:r>
          </a:p>
          <a:p>
            <a:r>
              <a:rPr lang="en-GB" sz="14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consider the various ways in which consumer behaviour adaptations can influence the trajectory of the fisheries and aquaculture sector in terms of economic viability, environmental impact, and long-term sustainability.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endParaRPr lang="en-GB" dirty="0"/>
          </a:p>
        </p:txBody>
      </p:sp>
      <p:sp>
        <p:nvSpPr>
          <p:cNvPr id="4" name="Slide Number Placeholder 3"/>
          <p:cNvSpPr>
            <a:spLocks noGrp="1"/>
          </p:cNvSpPr>
          <p:nvPr>
            <p:ph type="sldNum" sz="quarter" idx="5"/>
          </p:nvPr>
        </p:nvSpPr>
        <p:spPr/>
        <p:txBody>
          <a:bodyPr/>
          <a:lstStyle/>
          <a:p>
            <a:fld id="{90A13E4C-2136-FD4A-9683-BFB290471EB2}" type="slidenum">
              <a:rPr lang="en-BE" smtClean="0"/>
              <a:t>1</a:t>
            </a:fld>
            <a:endParaRPr lang="en-BE"/>
          </a:p>
        </p:txBody>
      </p:sp>
    </p:spTree>
    <p:extLst>
      <p:ext uri="{BB962C8B-B14F-4D97-AF65-F5344CB8AC3E}">
        <p14:creationId xmlns:p14="http://schemas.microsoft.com/office/powerpoint/2010/main" val="133550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Speaker notes</a:t>
            </a:r>
          </a:p>
          <a:p>
            <a:endParaRPr lang="de-DE" b="1" dirty="0"/>
          </a:p>
          <a:p>
            <a:pPr marL="172787" indent="-172787">
              <a:spcBef>
                <a:spcPct val="30000"/>
              </a:spcBef>
              <a:buFont typeface="Arial" panose="020B0604020202020204" pitchFamily="34" charset="0"/>
              <a:buChar char="•"/>
            </a:pPr>
            <a:r>
              <a:rPr lang="de-CH" dirty="0"/>
              <a:t>For price, quality, and environment the net intent gap between low- and high-income groups is &gt;20 p.p.</a:t>
            </a:r>
          </a:p>
          <a:p>
            <a:pPr marL="172787" indent="-172787">
              <a:spcBef>
                <a:spcPct val="30000"/>
              </a:spcBef>
              <a:buFont typeface="Arial" panose="020B0604020202020204" pitchFamily="34" charset="0"/>
              <a:buChar char="•"/>
            </a:pPr>
            <a:r>
              <a:rPr lang="de-CH" dirty="0"/>
              <a:t>Compared to 2021, the net intent gap for price and health between low- and high-income groups increased clearly (+8 p.p. and +2 p.p.)</a:t>
            </a:r>
            <a:endParaRPr lang="de-DE" dirty="0"/>
          </a:p>
          <a:p>
            <a:endParaRPr lang="de-DE"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 July 2023</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81205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a:ea typeface="+mn-ea"/>
                <a:cs typeface="Arial" panose="020B0604020202020204" pitchFamily="34" charset="0"/>
              </a:rPr>
              <a:t>Question: Think about 2022. Are you planning to do more, less or about the same of the following?</a:t>
            </a:r>
            <a:br>
              <a:rPr kumimoji="0" lang="en-US" sz="1200" b="1" i="0" u="none" strike="noStrike" kern="1200" cap="none" spc="0" normalizeH="0" baseline="0" noProof="0" dirty="0">
                <a:ln>
                  <a:noFill/>
                </a:ln>
                <a:solidFill>
                  <a:schemeClr val="tx1"/>
                </a:solidFill>
                <a:effectLst/>
                <a:uLnTx/>
                <a:uFillTx/>
                <a:latin typeface="Arial"/>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Note: Only consumers who intend to do more of those activities are shown on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Source: Consumer Survey, 11/06-11/30, N=</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11’573</a:t>
            </a:r>
            <a: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incl. the following markets: </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CH, DE, ES, FR, IT, NL, PL, SE, UK</a:t>
            </a:r>
          </a:p>
          <a:p>
            <a:endParaRPr lang="de-DE" b="1"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 July 2023</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4366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Russian invasion of Ukraine unleashed massive challenges in the food supply chain beyond spiralling energy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Poppins" panose="00000500000000000000" pitchFamily="2" charset="0"/>
                <a:cs typeface="Poppins" panose="00000500000000000000" pitchFamily="2" charset="0"/>
                <a:sym typeface="Wingdings" panose="05000000000000000000" pitchFamily="2" charset="2"/>
              </a:rPr>
              <a:t> </a:t>
            </a:r>
            <a:r>
              <a:rPr lang="en-US" altLang="en-US" sz="1200" b="1" dirty="0">
                <a:solidFill>
                  <a:srgbClr val="004F9F"/>
                </a:solidFill>
                <a:latin typeface="Poppins" panose="00000500000000000000" pitchFamily="2" charset="0"/>
                <a:cs typeface="Poppins" panose="00000500000000000000" pitchFamily="2" charset="0"/>
                <a:sym typeface="Wingdings" panose="05000000000000000000" pitchFamily="2" charset="2"/>
              </a:rPr>
              <a:t>inflationary pressure and reduction of consumers’ available income </a:t>
            </a:r>
            <a:r>
              <a:rPr lang="en-GB" sz="1200" b="1" i="0" dirty="0">
                <a:solidFill>
                  <a:srgbClr val="004F9F"/>
                </a:solidFill>
                <a:effectLst/>
                <a:latin typeface="Poppins" panose="00000500000000000000" pitchFamily="2" charset="0"/>
                <a:cs typeface="Poppins" panose="00000500000000000000" pitchFamily="2" charset="0"/>
              </a:rPr>
              <a:t>as all segments become more price-sensitive due to increasing costs of living.</a:t>
            </a:r>
          </a:p>
          <a:p>
            <a:r>
              <a:rPr lang="en-GB" sz="1200" i="0" dirty="0">
                <a:solidFill>
                  <a:srgbClr val="3B3B37"/>
                </a:solidFill>
                <a:effectLst/>
                <a:latin typeface="Poppins" panose="00000500000000000000" pitchFamily="2" charset="0"/>
                <a:cs typeface="Poppins" panose="00000500000000000000" pitchFamily="2" charset="0"/>
              </a:rPr>
              <a:t>resulting from the knock-on effects of the economic uncertainty</a:t>
            </a:r>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14</a:t>
            </a:fld>
            <a:endParaRPr lang="en-BE"/>
          </a:p>
        </p:txBody>
      </p:sp>
    </p:spTree>
    <p:extLst>
      <p:ext uri="{BB962C8B-B14F-4D97-AF65-F5344CB8AC3E}">
        <p14:creationId xmlns:p14="http://schemas.microsoft.com/office/powerpoint/2010/main" val="39300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Arial" panose="020B0604020202020204" pitchFamily="34" charset="0"/>
              </a:rPr>
              <a:t>1.	Q: Think about 2023. Are you planning to do more, less or about the same of the following? I plan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Arial" panose="020B0604020202020204" pitchFamily="34" charset="0"/>
              </a:rPr>
              <a:t>The percentage is calculated as net intent (% of people intending to do activity more - % of people intending to do activity less). Sample sizes for Low- and High-income consumers in total are 2.2 and 4.6 thousand respondents,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a:ea typeface="+mn-ea"/>
              <a:cs typeface="Arial" panose="020B0604020202020204" pitchFamily="34" charset="0"/>
            </a:endParaRPr>
          </a:p>
          <a:p>
            <a:r>
              <a:rPr lang="en-US" sz="1800" b="1" dirty="0">
                <a:latin typeface="Poppins"/>
                <a:cs typeface="Poppins"/>
              </a:rPr>
              <a:t>Retail &amp; wholesale</a:t>
            </a:r>
          </a:p>
          <a:p>
            <a:pPr marL="342900" indent="-342900">
              <a:buFont typeface="Arial" panose="020B0604020202020204" pitchFamily="34" charset="0"/>
              <a:buChar char="•"/>
            </a:pPr>
            <a:r>
              <a:rPr lang="en-US" sz="1800" dirty="0">
                <a:latin typeface="Poppins"/>
                <a:cs typeface="Poppins"/>
              </a:rPr>
              <a:t>All product categories of retail &amp; wholesale sector hit hard by inflation crisis</a:t>
            </a:r>
          </a:p>
          <a:p>
            <a:pPr marL="342900" indent="-342900">
              <a:buFont typeface="Arial" panose="020B0604020202020204" pitchFamily="34" charset="0"/>
              <a:buChar char="•"/>
            </a:pPr>
            <a:r>
              <a:rPr lang="en-US" sz="1800" dirty="0">
                <a:latin typeface="Poppins"/>
                <a:cs typeface="Poppins"/>
              </a:rPr>
              <a:t>Margin pressure and downtrading by far the biggest challenges in 2023 for grocery retail CEO’s</a:t>
            </a:r>
          </a:p>
          <a:p>
            <a:pPr marL="342900" indent="-342900">
              <a:buFont typeface="Arial" panose="020B0604020202020204" pitchFamily="34" charset="0"/>
              <a:buChar char="•"/>
            </a:pPr>
            <a:r>
              <a:rPr lang="en-US" sz="1800" dirty="0">
                <a:latin typeface="Poppins"/>
                <a:cs typeface="Poppins"/>
              </a:rPr>
              <a:t>Downtrading happening not only in products, but also in shop formats </a:t>
            </a:r>
          </a:p>
          <a:p>
            <a:pPr marL="1065213" lvl="1" indent="-342900"/>
            <a:r>
              <a:rPr lang="en-US" sz="1800" dirty="0">
                <a:latin typeface="Poppins"/>
                <a:cs typeface="Poppins"/>
              </a:rPr>
              <a:t>Private label products &amp; hard discounters rise in importance in grocery landscape</a:t>
            </a:r>
          </a:p>
          <a:p>
            <a:pPr marL="342900" indent="-342900">
              <a:buFont typeface="Arial" panose="020B0604020202020204" pitchFamily="34" charset="0"/>
              <a:buChar char="•"/>
            </a:pPr>
            <a:r>
              <a:rPr lang="en-US" sz="1800" dirty="0">
                <a:latin typeface="Poppins"/>
                <a:cs typeface="Poppins"/>
              </a:rPr>
              <a:t>High-income consumers suddenly almost as price-sensitive as low-income groups</a:t>
            </a:r>
          </a:p>
          <a:p>
            <a:pPr marL="342900" indent="-342900">
              <a:buFont typeface="Arial" panose="020B0604020202020204" pitchFamily="34" charset="0"/>
              <a:buChar char="•"/>
            </a:pPr>
            <a:r>
              <a:rPr lang="en-US" sz="1800" b="1" dirty="0">
                <a:latin typeface="Poppins"/>
                <a:cs typeface="Poppins"/>
              </a:rPr>
              <a:t>Health is strongest remaining argument for premium pricing in groceries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a:ea typeface="+mn-ea"/>
              <a:cs typeface="Arial" panose="020B0604020202020204" pitchFamily="34" charset="0"/>
            </a:endParaRPr>
          </a:p>
          <a:p>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18</a:t>
            </a:fld>
            <a:endParaRPr lang="en-BE"/>
          </a:p>
        </p:txBody>
      </p:sp>
    </p:spTree>
    <p:extLst>
      <p:ext uri="{BB962C8B-B14F-4D97-AF65-F5344CB8AC3E}">
        <p14:creationId xmlns:p14="http://schemas.microsoft.com/office/powerpoint/2010/main" val="50479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Arial" panose="020B0604020202020204" pitchFamily="34" charset="0"/>
              </a:rPr>
              <a:t>1.	Q: Think about 2023. Are you planning to do more, less or about the same of the following? I plan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a:ea typeface="+mn-ea"/>
                <a:cs typeface="Arial" panose="020B0604020202020204" pitchFamily="34" charset="0"/>
              </a:rPr>
              <a:t>The percentage is calculated as net intent (% of people intending to do activity more - % of people intending to do activity less). Sample sizes for Low- and High-income consumers in total are 2.2 and 4.6 thousand respondents, respectively</a:t>
            </a:r>
          </a:p>
          <a:p>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19</a:t>
            </a:fld>
            <a:endParaRPr lang="en-BE"/>
          </a:p>
        </p:txBody>
      </p:sp>
    </p:spTree>
    <p:extLst>
      <p:ext uri="{BB962C8B-B14F-4D97-AF65-F5344CB8AC3E}">
        <p14:creationId xmlns:p14="http://schemas.microsoft.com/office/powerpoint/2010/main" val="31483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lag between unprocessed food prices and retail prices of several months up to a year</a:t>
            </a:r>
            <a:r>
              <a:rPr lang="en-US"/>
              <a:t>, as </a:t>
            </a:r>
            <a:r>
              <a:rPr lang="en-US" dirty="0"/>
              <a:t>price evolutions (both upward and downward) need time to work themselves through the food value </a:t>
            </a:r>
            <a:r>
              <a:rPr lang="en-US"/>
              <a:t>chain. </a:t>
            </a:r>
            <a:r>
              <a:rPr lang="en-US" dirty="0"/>
              <a:t>This is because of contracts that don’t have real-time pricing and second round inflation effects like wages being adjusted to inflation</a:t>
            </a:r>
          </a:p>
        </p:txBody>
      </p:sp>
      <p:sp>
        <p:nvSpPr>
          <p:cNvPr id="4" name="Date Placeholder 3"/>
          <p:cNvSpPr>
            <a:spLocks noGrp="1"/>
          </p:cNvSpPr>
          <p:nvPr>
            <p:ph type="dt" idx="1"/>
          </p:nvPr>
        </p:nvSpPr>
        <p:spPr/>
        <p:txBody>
          <a:bodyPr/>
          <a:lstStyle/>
          <a:p>
            <a:fld id="{1DF34805-1F01-4BDA-A8CA-FCEA2B4BC8D0}" type="datetime3">
              <a:rPr lang="en-US" smtClean="0"/>
              <a:pPr/>
              <a:t>4 July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20</a:t>
            </a:fld>
            <a:endParaRPr lang="en-US"/>
          </a:p>
        </p:txBody>
      </p:sp>
    </p:spTree>
    <p:extLst>
      <p:ext uri="{BB962C8B-B14F-4D97-AF65-F5344CB8AC3E}">
        <p14:creationId xmlns:p14="http://schemas.microsoft.com/office/powerpoint/2010/main" val="14516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27864DA-E6BE-4BA5-9BBF-AF3271E0BBE8}" type="slidenum">
              <a:rPr lang="en-BE" smtClean="0"/>
              <a:t>22</a:t>
            </a:fld>
            <a:endParaRPr lang="en-BE"/>
          </a:p>
        </p:txBody>
      </p:sp>
    </p:spTree>
    <p:extLst>
      <p:ext uri="{BB962C8B-B14F-4D97-AF65-F5344CB8AC3E}">
        <p14:creationId xmlns:p14="http://schemas.microsoft.com/office/powerpoint/2010/main" val="79753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27864DA-E6BE-4BA5-9BBF-AF3271E0BBE8}" type="slidenum">
              <a:rPr lang="en-BE" smtClean="0"/>
              <a:t>23</a:t>
            </a:fld>
            <a:endParaRPr lang="en-BE"/>
          </a:p>
        </p:txBody>
      </p:sp>
    </p:spTree>
    <p:extLst>
      <p:ext uri="{BB962C8B-B14F-4D97-AF65-F5344CB8AC3E}">
        <p14:creationId xmlns:p14="http://schemas.microsoft.com/office/powerpoint/2010/main" val="221289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80E606F7-A6CD-4559-8BDD-8011917DD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Espace réservé du numéro de diapositive 3">
            <a:extLst>
              <a:ext uri="{FF2B5EF4-FFF2-40B4-BE49-F238E27FC236}">
                <a16:creationId xmlns:a16="http://schemas.microsoft.com/office/drawing/2014/main" id="{444A6905-A0DC-410D-984F-77CC3613C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653" indent="-285636">
              <a:defRPr>
                <a:solidFill>
                  <a:schemeClr val="tx1"/>
                </a:solidFill>
                <a:latin typeface="Franklin Gothic Book" panose="020B0503020102020204" pitchFamily="34" charset="0"/>
              </a:defRPr>
            </a:lvl2pPr>
            <a:lvl3pPr marL="1142543" indent="-228509">
              <a:defRPr>
                <a:solidFill>
                  <a:schemeClr val="tx1"/>
                </a:solidFill>
                <a:latin typeface="Franklin Gothic Book" panose="020B0503020102020204" pitchFamily="34" charset="0"/>
              </a:defRPr>
            </a:lvl3pPr>
            <a:lvl4pPr marL="1599560" indent="-228509">
              <a:defRPr>
                <a:solidFill>
                  <a:schemeClr val="tx1"/>
                </a:solidFill>
                <a:latin typeface="Franklin Gothic Book" panose="020B0503020102020204" pitchFamily="34" charset="0"/>
              </a:defRPr>
            </a:lvl4pPr>
            <a:lvl5pPr marL="2056577" indent="-228509">
              <a:defRPr>
                <a:solidFill>
                  <a:schemeClr val="tx1"/>
                </a:solidFill>
                <a:latin typeface="Franklin Gothic Book" panose="020B0503020102020204" pitchFamily="34" charset="0"/>
              </a:defRPr>
            </a:lvl5pPr>
            <a:lvl6pPr marL="2513594" indent="-228509" eaLnBrk="0" fontAlgn="base" hangingPunct="0">
              <a:spcBef>
                <a:spcPct val="0"/>
              </a:spcBef>
              <a:spcAft>
                <a:spcPct val="0"/>
              </a:spcAft>
              <a:defRPr>
                <a:solidFill>
                  <a:schemeClr val="tx1"/>
                </a:solidFill>
                <a:latin typeface="Franklin Gothic Book" panose="020B0503020102020204" pitchFamily="34" charset="0"/>
              </a:defRPr>
            </a:lvl6pPr>
            <a:lvl7pPr marL="2970611" indent="-228509" eaLnBrk="0" fontAlgn="base" hangingPunct="0">
              <a:spcBef>
                <a:spcPct val="0"/>
              </a:spcBef>
              <a:spcAft>
                <a:spcPct val="0"/>
              </a:spcAft>
              <a:defRPr>
                <a:solidFill>
                  <a:schemeClr val="tx1"/>
                </a:solidFill>
                <a:latin typeface="Franklin Gothic Book" panose="020B0503020102020204" pitchFamily="34" charset="0"/>
              </a:defRPr>
            </a:lvl7pPr>
            <a:lvl8pPr marL="3427628" indent="-228509" eaLnBrk="0" fontAlgn="base" hangingPunct="0">
              <a:spcBef>
                <a:spcPct val="0"/>
              </a:spcBef>
              <a:spcAft>
                <a:spcPct val="0"/>
              </a:spcAft>
              <a:defRPr>
                <a:solidFill>
                  <a:schemeClr val="tx1"/>
                </a:solidFill>
                <a:latin typeface="Franklin Gothic Book" panose="020B0503020102020204" pitchFamily="34" charset="0"/>
              </a:defRPr>
            </a:lvl8pPr>
            <a:lvl9pPr marL="3884646" indent="-228509" eaLnBrk="0" fontAlgn="base" hangingPunct="0">
              <a:spcBef>
                <a:spcPct val="0"/>
              </a:spcBef>
              <a:spcAft>
                <a:spcPct val="0"/>
              </a:spcAft>
              <a:defRPr>
                <a:solidFill>
                  <a:schemeClr val="tx1"/>
                </a:solidFill>
                <a:latin typeface="Franklin Gothic Book" panose="020B0503020102020204" pitchFamily="34" charset="0"/>
              </a:defRPr>
            </a:lvl9pPr>
          </a:lstStyle>
          <a:p>
            <a:fld id="{3F993B42-D200-4169-B54D-5854C2121E62}" type="slidenum">
              <a:rPr lang="fr-BE" altLang="fr-FR" smtClean="0">
                <a:latin typeface="Calibri" panose="020F0502020204030204" pitchFamily="34" charset="0"/>
              </a:rPr>
              <a:pPr/>
              <a:t>25</a:t>
            </a:fld>
            <a:endParaRPr lang="fr-BE" altLang="fr-FR">
              <a:latin typeface="Calibri" panose="020F0502020204030204" pitchFamily="34" charset="0"/>
            </a:endParaRPr>
          </a:p>
        </p:txBody>
      </p:sp>
      <p:sp>
        <p:nvSpPr>
          <p:cNvPr id="2" name="Espace réservé des notes 1">
            <a:extLst>
              <a:ext uri="{FF2B5EF4-FFF2-40B4-BE49-F238E27FC236}">
                <a16:creationId xmlns:a16="http://schemas.microsoft.com/office/drawing/2014/main" id="{46D617FF-5667-4EB2-8723-C3EABDFCA8ED}"/>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a:solidFill>
                  <a:schemeClr val="tx1">
                    <a:lumMod val="75000"/>
                  </a:schemeClr>
                </a:solidFill>
              </a:rPr>
              <a:t>The sales of </a:t>
            </a:r>
            <a:r>
              <a:rPr lang="fr-FR" altLang="fr-FR" sz="1200" dirty="0" err="1">
                <a:solidFill>
                  <a:schemeClr val="tx1">
                    <a:lumMod val="75000"/>
                  </a:schemeClr>
                </a:solidFill>
              </a:rPr>
              <a:t>fresh</a:t>
            </a:r>
            <a:r>
              <a:rPr lang="fr-FR" altLang="fr-FR" sz="1200" dirty="0">
                <a:solidFill>
                  <a:schemeClr val="tx1">
                    <a:lumMod val="75000"/>
                  </a:schemeClr>
                </a:solidFill>
              </a:rPr>
              <a:t> </a:t>
            </a:r>
            <a:r>
              <a:rPr lang="fr-FR" altLang="fr-FR" sz="1200" dirty="0" err="1">
                <a:solidFill>
                  <a:schemeClr val="tx1">
                    <a:lumMod val="75000"/>
                  </a:schemeClr>
                </a:solidFill>
              </a:rPr>
              <a:t>food</a:t>
            </a:r>
            <a:r>
              <a:rPr lang="fr-FR" altLang="fr-FR" sz="1200" dirty="0">
                <a:solidFill>
                  <a:schemeClr val="tx1">
                    <a:lumMod val="75000"/>
                  </a:schemeClr>
                </a:solidFill>
              </a:rPr>
              <a:t> </a:t>
            </a:r>
            <a:r>
              <a:rPr lang="fr-FR" altLang="fr-FR" sz="1200" dirty="0" err="1">
                <a:solidFill>
                  <a:schemeClr val="tx1">
                    <a:lumMod val="75000"/>
                  </a:schemeClr>
                </a:solidFill>
              </a:rPr>
              <a:t>products</a:t>
            </a:r>
            <a:r>
              <a:rPr lang="fr-FR" altLang="fr-FR" sz="1200" dirty="0">
                <a:solidFill>
                  <a:schemeClr val="tx1">
                    <a:lumMod val="75000"/>
                  </a:schemeClr>
                </a:solidFill>
              </a:rPr>
              <a:t> (= </a:t>
            </a:r>
            <a:r>
              <a:rPr lang="fr-FR" altLang="fr-FR" sz="1200" dirty="0" err="1">
                <a:solidFill>
                  <a:schemeClr val="tx1">
                    <a:lumMod val="75000"/>
                  </a:schemeClr>
                </a:solidFill>
              </a:rPr>
              <a:t>unpacked</a:t>
            </a:r>
            <a:r>
              <a:rPr lang="fr-FR" altLang="fr-FR" sz="1200" dirty="0">
                <a:solidFill>
                  <a:schemeClr val="tx1">
                    <a:lumMod val="75000"/>
                  </a:schemeClr>
                </a:solidFill>
              </a:rPr>
              <a:t> </a:t>
            </a:r>
            <a:r>
              <a:rPr lang="fr-FR" altLang="fr-FR" sz="1200" dirty="0" err="1">
                <a:solidFill>
                  <a:schemeClr val="tx1">
                    <a:lumMod val="75000"/>
                  </a:schemeClr>
                </a:solidFill>
              </a:rPr>
              <a:t>products</a:t>
            </a:r>
            <a:r>
              <a:rPr lang="fr-FR" altLang="fr-FR" sz="1200" dirty="0">
                <a:solidFill>
                  <a:schemeClr val="tx1">
                    <a:lumMod val="75000"/>
                  </a:schemeClr>
                </a:solidFill>
              </a:rPr>
              <a:t>) </a:t>
            </a:r>
            <a:r>
              <a:rPr lang="en-US" altLang="fr-FR" sz="1200" dirty="0">
                <a:solidFill>
                  <a:schemeClr val="tx1">
                    <a:lumMod val="75000"/>
                  </a:schemeClr>
                </a:solidFill>
              </a:rPr>
              <a:t>decreased by -2,8% in value during the first 8 months of 2022 compared to the same period in 2021. fresh fruit and vegetables by -2.6%, in line with the general trends. You can see that it is the least hit category, contrary  to meat and especially seafood. </a:t>
            </a:r>
            <a:endParaRPr lang="fr-FR" sz="1200" dirty="0">
              <a:solidFill>
                <a:schemeClr val="tx1">
                  <a:lumMod val="75000"/>
                </a:schemeClr>
              </a:solidFill>
            </a:endParaRPr>
          </a:p>
          <a:p>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5FE340CF-6D92-4D37-8E86-8C1879522A8F}" type="slidenum">
              <a:rPr lang="fr-BE" smtClean="0"/>
              <a:t>26</a:t>
            </a:fld>
            <a:endParaRPr lang="fr-BE"/>
          </a:p>
        </p:txBody>
      </p:sp>
      <p:sp>
        <p:nvSpPr>
          <p:cNvPr id="6" name="Espace réservé des notes 5">
            <a:extLst>
              <a:ext uri="{FF2B5EF4-FFF2-40B4-BE49-F238E27FC236}">
                <a16:creationId xmlns:a16="http://schemas.microsoft.com/office/drawing/2014/main" id="{7C4101DE-E655-477F-AC4A-07E435AB3DD4}"/>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INSEE: </a:t>
            </a:r>
            <a:r>
              <a:rPr lang="fr-BE" sz="1200" b="0" i="0" dirty="0">
                <a:effectLst/>
                <a:latin typeface="Open Sans" panose="020B0606030504020204" pitchFamily="34" charset="0"/>
              </a:rPr>
              <a:t>L’Institut national de la statistique et des études économiques collecte, produit, analyse et diffuse des informations sur l’économie et la société françaises</a:t>
            </a:r>
          </a:p>
          <a:p>
            <a:endParaRPr lang="fr-FR" dirty="0"/>
          </a:p>
        </p:txBody>
      </p:sp>
    </p:spTree>
    <p:extLst>
      <p:ext uri="{BB962C8B-B14F-4D97-AF65-F5344CB8AC3E}">
        <p14:creationId xmlns:p14="http://schemas.microsoft.com/office/powerpoint/2010/main" val="124212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1919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80E606F7-A6CD-4559-8BDD-8011917DD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Espace réservé du numéro de diapositive 3">
            <a:extLst>
              <a:ext uri="{FF2B5EF4-FFF2-40B4-BE49-F238E27FC236}">
                <a16:creationId xmlns:a16="http://schemas.microsoft.com/office/drawing/2014/main" id="{444A6905-A0DC-410D-984F-77CC3613C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653" indent="-285636">
              <a:defRPr>
                <a:solidFill>
                  <a:schemeClr val="tx1"/>
                </a:solidFill>
                <a:latin typeface="Franklin Gothic Book" panose="020B0503020102020204" pitchFamily="34" charset="0"/>
              </a:defRPr>
            </a:lvl2pPr>
            <a:lvl3pPr marL="1142543" indent="-228509">
              <a:defRPr>
                <a:solidFill>
                  <a:schemeClr val="tx1"/>
                </a:solidFill>
                <a:latin typeface="Franklin Gothic Book" panose="020B0503020102020204" pitchFamily="34" charset="0"/>
              </a:defRPr>
            </a:lvl3pPr>
            <a:lvl4pPr marL="1599560" indent="-228509">
              <a:defRPr>
                <a:solidFill>
                  <a:schemeClr val="tx1"/>
                </a:solidFill>
                <a:latin typeface="Franklin Gothic Book" panose="020B0503020102020204" pitchFamily="34" charset="0"/>
              </a:defRPr>
            </a:lvl4pPr>
            <a:lvl5pPr marL="2056577" indent="-228509">
              <a:defRPr>
                <a:solidFill>
                  <a:schemeClr val="tx1"/>
                </a:solidFill>
                <a:latin typeface="Franklin Gothic Book" panose="020B0503020102020204" pitchFamily="34" charset="0"/>
              </a:defRPr>
            </a:lvl5pPr>
            <a:lvl6pPr marL="2513594" indent="-228509" eaLnBrk="0" fontAlgn="base" hangingPunct="0">
              <a:spcBef>
                <a:spcPct val="0"/>
              </a:spcBef>
              <a:spcAft>
                <a:spcPct val="0"/>
              </a:spcAft>
              <a:defRPr>
                <a:solidFill>
                  <a:schemeClr val="tx1"/>
                </a:solidFill>
                <a:latin typeface="Franklin Gothic Book" panose="020B0503020102020204" pitchFamily="34" charset="0"/>
              </a:defRPr>
            </a:lvl6pPr>
            <a:lvl7pPr marL="2970611" indent="-228509" eaLnBrk="0" fontAlgn="base" hangingPunct="0">
              <a:spcBef>
                <a:spcPct val="0"/>
              </a:spcBef>
              <a:spcAft>
                <a:spcPct val="0"/>
              </a:spcAft>
              <a:defRPr>
                <a:solidFill>
                  <a:schemeClr val="tx1"/>
                </a:solidFill>
                <a:latin typeface="Franklin Gothic Book" panose="020B0503020102020204" pitchFamily="34" charset="0"/>
              </a:defRPr>
            </a:lvl7pPr>
            <a:lvl8pPr marL="3427628" indent="-228509" eaLnBrk="0" fontAlgn="base" hangingPunct="0">
              <a:spcBef>
                <a:spcPct val="0"/>
              </a:spcBef>
              <a:spcAft>
                <a:spcPct val="0"/>
              </a:spcAft>
              <a:defRPr>
                <a:solidFill>
                  <a:schemeClr val="tx1"/>
                </a:solidFill>
                <a:latin typeface="Franklin Gothic Book" panose="020B0503020102020204" pitchFamily="34" charset="0"/>
              </a:defRPr>
            </a:lvl8pPr>
            <a:lvl9pPr marL="3884646" indent="-228509" eaLnBrk="0" fontAlgn="base" hangingPunct="0">
              <a:spcBef>
                <a:spcPct val="0"/>
              </a:spcBef>
              <a:spcAft>
                <a:spcPct val="0"/>
              </a:spcAft>
              <a:defRPr>
                <a:solidFill>
                  <a:schemeClr val="tx1"/>
                </a:solidFill>
                <a:latin typeface="Franklin Gothic Book" panose="020B0503020102020204" pitchFamily="34" charset="0"/>
              </a:defRPr>
            </a:lvl9pPr>
          </a:lstStyle>
          <a:p>
            <a:fld id="{3F993B42-D200-4169-B54D-5854C2121E62}" type="slidenum">
              <a:rPr lang="fr-BE" altLang="fr-FR" smtClean="0">
                <a:latin typeface="Calibri" panose="020F0502020204030204" pitchFamily="34" charset="0"/>
              </a:rPr>
              <a:pPr/>
              <a:t>27</a:t>
            </a:fld>
            <a:endParaRPr lang="fr-BE" altLang="fr-FR">
              <a:latin typeface="Calibri" panose="020F0502020204030204" pitchFamily="34" charset="0"/>
            </a:endParaRPr>
          </a:p>
        </p:txBody>
      </p:sp>
      <p:sp>
        <p:nvSpPr>
          <p:cNvPr id="2" name="Espace réservé des notes 1">
            <a:extLst>
              <a:ext uri="{FF2B5EF4-FFF2-40B4-BE49-F238E27FC236}">
                <a16:creationId xmlns:a16="http://schemas.microsoft.com/office/drawing/2014/main" id="{46D617FF-5667-4EB2-8723-C3EABDFCA8ED}"/>
              </a:ext>
            </a:extLst>
          </p:cNvPr>
          <p:cNvSpPr>
            <a:spLocks noGrp="1"/>
          </p:cNvSpPr>
          <p:nvPr>
            <p:ph type="body" sz="quarter" idx="3"/>
          </p:nvPr>
        </p:nvSpPr>
        <p:spPr/>
        <p:txBody>
          <a:bodyPr/>
          <a:lstStyle/>
          <a:p>
            <a:endParaRPr lang="fr-FR" dirty="0"/>
          </a:p>
        </p:txBody>
      </p:sp>
    </p:spTree>
    <p:extLst>
      <p:ext uri="{BB962C8B-B14F-4D97-AF65-F5344CB8AC3E}">
        <p14:creationId xmlns:p14="http://schemas.microsoft.com/office/powerpoint/2010/main" val="2624693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80E606F7-A6CD-4559-8BDD-8011917DDA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Espace réservé du numéro de diapositive 3">
            <a:extLst>
              <a:ext uri="{FF2B5EF4-FFF2-40B4-BE49-F238E27FC236}">
                <a16:creationId xmlns:a16="http://schemas.microsoft.com/office/drawing/2014/main" id="{444A6905-A0DC-410D-984F-77CC3613C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653" indent="-285636">
              <a:defRPr>
                <a:solidFill>
                  <a:schemeClr val="tx1"/>
                </a:solidFill>
                <a:latin typeface="Franklin Gothic Book" panose="020B0503020102020204" pitchFamily="34" charset="0"/>
              </a:defRPr>
            </a:lvl2pPr>
            <a:lvl3pPr marL="1142543" indent="-228509">
              <a:defRPr>
                <a:solidFill>
                  <a:schemeClr val="tx1"/>
                </a:solidFill>
                <a:latin typeface="Franklin Gothic Book" panose="020B0503020102020204" pitchFamily="34" charset="0"/>
              </a:defRPr>
            </a:lvl3pPr>
            <a:lvl4pPr marL="1599560" indent="-228509">
              <a:defRPr>
                <a:solidFill>
                  <a:schemeClr val="tx1"/>
                </a:solidFill>
                <a:latin typeface="Franklin Gothic Book" panose="020B0503020102020204" pitchFamily="34" charset="0"/>
              </a:defRPr>
            </a:lvl4pPr>
            <a:lvl5pPr marL="2056577" indent="-228509">
              <a:defRPr>
                <a:solidFill>
                  <a:schemeClr val="tx1"/>
                </a:solidFill>
                <a:latin typeface="Franklin Gothic Book" panose="020B0503020102020204" pitchFamily="34" charset="0"/>
              </a:defRPr>
            </a:lvl5pPr>
            <a:lvl6pPr marL="2513594" indent="-228509" eaLnBrk="0" fontAlgn="base" hangingPunct="0">
              <a:spcBef>
                <a:spcPct val="0"/>
              </a:spcBef>
              <a:spcAft>
                <a:spcPct val="0"/>
              </a:spcAft>
              <a:defRPr>
                <a:solidFill>
                  <a:schemeClr val="tx1"/>
                </a:solidFill>
                <a:latin typeface="Franklin Gothic Book" panose="020B0503020102020204" pitchFamily="34" charset="0"/>
              </a:defRPr>
            </a:lvl6pPr>
            <a:lvl7pPr marL="2970611" indent="-228509" eaLnBrk="0" fontAlgn="base" hangingPunct="0">
              <a:spcBef>
                <a:spcPct val="0"/>
              </a:spcBef>
              <a:spcAft>
                <a:spcPct val="0"/>
              </a:spcAft>
              <a:defRPr>
                <a:solidFill>
                  <a:schemeClr val="tx1"/>
                </a:solidFill>
                <a:latin typeface="Franklin Gothic Book" panose="020B0503020102020204" pitchFamily="34" charset="0"/>
              </a:defRPr>
            </a:lvl7pPr>
            <a:lvl8pPr marL="3427628" indent="-228509" eaLnBrk="0" fontAlgn="base" hangingPunct="0">
              <a:spcBef>
                <a:spcPct val="0"/>
              </a:spcBef>
              <a:spcAft>
                <a:spcPct val="0"/>
              </a:spcAft>
              <a:defRPr>
                <a:solidFill>
                  <a:schemeClr val="tx1"/>
                </a:solidFill>
                <a:latin typeface="Franklin Gothic Book" panose="020B0503020102020204" pitchFamily="34" charset="0"/>
              </a:defRPr>
            </a:lvl8pPr>
            <a:lvl9pPr marL="3884646" indent="-228509" eaLnBrk="0" fontAlgn="base" hangingPunct="0">
              <a:spcBef>
                <a:spcPct val="0"/>
              </a:spcBef>
              <a:spcAft>
                <a:spcPct val="0"/>
              </a:spcAft>
              <a:defRPr>
                <a:solidFill>
                  <a:schemeClr val="tx1"/>
                </a:solidFill>
                <a:latin typeface="Franklin Gothic Book" panose="020B0503020102020204" pitchFamily="34" charset="0"/>
              </a:defRPr>
            </a:lvl9pPr>
          </a:lstStyle>
          <a:p>
            <a:fld id="{3F993B42-D200-4169-B54D-5854C2121E62}" type="slidenum">
              <a:rPr lang="fr-BE" altLang="fr-FR" smtClean="0">
                <a:latin typeface="Calibri" panose="020F0502020204030204" pitchFamily="34" charset="0"/>
              </a:rPr>
              <a:pPr/>
              <a:t>28</a:t>
            </a:fld>
            <a:endParaRPr lang="fr-BE" altLang="fr-FR">
              <a:latin typeface="Calibri" panose="020F0502020204030204" pitchFamily="34" charset="0"/>
            </a:endParaRPr>
          </a:p>
        </p:txBody>
      </p:sp>
      <p:sp>
        <p:nvSpPr>
          <p:cNvPr id="2" name="Espace réservé des notes 1">
            <a:extLst>
              <a:ext uri="{FF2B5EF4-FFF2-40B4-BE49-F238E27FC236}">
                <a16:creationId xmlns:a16="http://schemas.microsoft.com/office/drawing/2014/main" id="{46D617FF-5667-4EB2-8723-C3EABDFCA8ED}"/>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200" dirty="0">
                <a:solidFill>
                  <a:schemeClr val="tx1">
                    <a:lumMod val="75000"/>
                  </a:schemeClr>
                </a:solidFill>
              </a:rPr>
              <a:t>The organic products market in France has been on the decline for several months. During the first 9 months of the year, sales in supermarkets have decreased by 5% in value compared to the first 9 months of 2021. They had fallen by 3.1% in 2021 and increased by 13% in 2020. </a:t>
            </a:r>
            <a:endParaRPr lang="fr-FR" sz="1200" dirty="0">
              <a:solidFill>
                <a:schemeClr val="tx1">
                  <a:lumMod val="75000"/>
                </a:schemeClr>
              </a:solidFill>
            </a:endParaRPr>
          </a:p>
          <a:p>
            <a:endParaRPr lang="fr-FR" dirty="0"/>
          </a:p>
        </p:txBody>
      </p:sp>
    </p:spTree>
    <p:extLst>
      <p:ext uri="{BB962C8B-B14F-4D97-AF65-F5344CB8AC3E}">
        <p14:creationId xmlns:p14="http://schemas.microsoft.com/office/powerpoint/2010/main" val="342126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13E4C-2136-FD4A-9683-BFB290471EB2}" type="slidenum">
              <a:rPr lang="en-BE" smtClean="0"/>
              <a:t>31</a:t>
            </a:fld>
            <a:endParaRPr lang="en-BE"/>
          </a:p>
        </p:txBody>
      </p:sp>
    </p:spTree>
    <p:extLst>
      <p:ext uri="{BB962C8B-B14F-4D97-AF65-F5344CB8AC3E}">
        <p14:creationId xmlns:p14="http://schemas.microsoft.com/office/powerpoint/2010/main" val="3609228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36</a:t>
            </a:fld>
            <a:endParaRPr lang="en-BE"/>
          </a:p>
        </p:txBody>
      </p:sp>
    </p:spTree>
    <p:extLst>
      <p:ext uri="{BB962C8B-B14F-4D97-AF65-F5344CB8AC3E}">
        <p14:creationId xmlns:p14="http://schemas.microsoft.com/office/powerpoint/2010/main" val="337125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0A13E4C-2136-FD4A-9683-BFB290471EB2}" type="slidenum">
              <a:rPr lang="en-BE" smtClean="0"/>
              <a:t>4</a:t>
            </a:fld>
            <a:endParaRPr lang="en-BE"/>
          </a:p>
        </p:txBody>
      </p:sp>
    </p:spTree>
    <p:extLst>
      <p:ext uri="{BB962C8B-B14F-4D97-AF65-F5344CB8AC3E}">
        <p14:creationId xmlns:p14="http://schemas.microsoft.com/office/powerpoint/2010/main" val="1464621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4 July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5</a:t>
            </a:fld>
            <a:endParaRPr lang="en-US"/>
          </a:p>
        </p:txBody>
      </p:sp>
    </p:spTree>
    <p:extLst>
      <p:ext uri="{BB962C8B-B14F-4D97-AF65-F5344CB8AC3E}">
        <p14:creationId xmlns:p14="http://schemas.microsoft.com/office/powerpoint/2010/main" val="224487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lumMod val="95000"/>
                  </a:schemeClr>
                </a:solidFill>
              </a:rPr>
              <a:t>- retailers and wholesalers may need to invest up to an additional 1.6% of sector’s revenues per year</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 July 2023</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4516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13E4C-2136-FD4A-9683-BFB290471EB2}" type="slidenum">
              <a:rPr lang="en-BE" smtClean="0"/>
              <a:t>8</a:t>
            </a:fld>
            <a:endParaRPr lang="en-BE"/>
          </a:p>
        </p:txBody>
      </p:sp>
    </p:spTree>
    <p:extLst>
      <p:ext uri="{BB962C8B-B14F-4D97-AF65-F5344CB8AC3E}">
        <p14:creationId xmlns:p14="http://schemas.microsoft.com/office/powerpoint/2010/main" val="134781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9</a:t>
            </a:fld>
            <a:endParaRPr lang="en-BE"/>
          </a:p>
        </p:txBody>
      </p:sp>
    </p:spTree>
    <p:extLst>
      <p:ext uri="{BB962C8B-B14F-4D97-AF65-F5344CB8AC3E}">
        <p14:creationId xmlns:p14="http://schemas.microsoft.com/office/powerpoint/2010/main" val="246665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Most important factor (58%): the product’s appearance (</a:t>
            </a:r>
            <a:r>
              <a:rPr lang="en-GB" dirty="0" err="1"/>
              <a:t>e.g</a:t>
            </a:r>
            <a:r>
              <a:rPr lang="en-GB" dirty="0"/>
              <a:t> freshness, presentation)</a:t>
            </a:r>
          </a:p>
          <a:p>
            <a:pPr marL="171450" indent="-171450">
              <a:buFont typeface="Arial" panose="020B0604020202020204" pitchFamily="34" charset="0"/>
              <a:buChar char="•"/>
            </a:pPr>
            <a:r>
              <a:rPr lang="en-GB" dirty="0"/>
              <a:t>Cost of the product (54%) // Origin of the product (48%) //Brand or quality labels (26%)</a:t>
            </a:r>
          </a:p>
          <a:p>
            <a:pPr marL="171450" indent="-171450">
              <a:buFont typeface="Arial" panose="020B0604020202020204" pitchFamily="34" charset="0"/>
              <a:buChar char="•"/>
            </a:pPr>
            <a:r>
              <a:rPr lang="en-GB" dirty="0"/>
              <a:t>How easy and quick it is to prepare (24)</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0A13E4C-2136-FD4A-9683-BFB290471EB2}" type="slidenum">
              <a:rPr lang="en-BE" smtClean="0"/>
              <a:t>10</a:t>
            </a:fld>
            <a:endParaRPr lang="en-BE"/>
          </a:p>
        </p:txBody>
      </p:sp>
    </p:spTree>
    <p:extLst>
      <p:ext uri="{BB962C8B-B14F-4D97-AF65-F5344CB8AC3E}">
        <p14:creationId xmlns:p14="http://schemas.microsoft.com/office/powerpoint/2010/main" val="2166307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Russian invasion of Ukraine unleashed massive challenges in the food supply chain beyond spiralling energy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Consumer survey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Countries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CEO’s </a:t>
            </a:r>
          </a:p>
          <a:p>
            <a:endParaRPr lang="en-BE" dirty="0"/>
          </a:p>
        </p:txBody>
      </p:sp>
      <p:sp>
        <p:nvSpPr>
          <p:cNvPr id="4" name="Slide Number Placeholder 3"/>
          <p:cNvSpPr>
            <a:spLocks noGrp="1"/>
          </p:cNvSpPr>
          <p:nvPr>
            <p:ph type="sldNum" sz="quarter" idx="5"/>
          </p:nvPr>
        </p:nvSpPr>
        <p:spPr/>
        <p:txBody>
          <a:bodyPr/>
          <a:lstStyle/>
          <a:p>
            <a:fld id="{90A13E4C-2136-FD4A-9683-BFB290471EB2}" type="slidenum">
              <a:rPr lang="en-BE" smtClean="0"/>
              <a:t>11</a:t>
            </a:fld>
            <a:endParaRPr lang="en-BE"/>
          </a:p>
        </p:txBody>
      </p:sp>
    </p:spTree>
    <p:extLst>
      <p:ext uri="{BB962C8B-B14F-4D97-AF65-F5344CB8AC3E}">
        <p14:creationId xmlns:p14="http://schemas.microsoft.com/office/powerpoint/2010/main" val="3205465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3.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2" Type="http://schemas.openxmlformats.org/officeDocument/2006/relationships/tags" Target="../tags/tag9.xml"/><Relationship Id="rId16" Type="http://schemas.openxmlformats.org/officeDocument/2006/relationships/image" Target="../media/image14.emf"/><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oleObject" Target="../embeddings/oleObject2.bin"/><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20.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7.e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oleObject" Target="../embeddings/oleObject4.bin"/><Relationship Id="rId5" Type="http://schemas.openxmlformats.org/officeDocument/2006/relationships/tags" Target="../tags/tag48.xml"/><Relationship Id="rId10" Type="http://schemas.openxmlformats.org/officeDocument/2006/relationships/image" Target="../media/image19.png"/><Relationship Id="rId4" Type="http://schemas.openxmlformats.org/officeDocument/2006/relationships/tags" Target="../tags/tag47.xml"/><Relationship Id="rId9" Type="http://schemas.openxmlformats.org/officeDocument/2006/relationships/slideMaster" Target="../slideMasters/slideMaster4.xml"/><Relationship Id="rId1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13.emf"/><Relationship Id="rId4" Type="http://schemas.openxmlformats.org/officeDocument/2006/relationships/tags" Target="../tags/tag55.xml"/><Relationship Id="rId9" Type="http://schemas.openxmlformats.org/officeDocument/2006/relationships/oleObject" Target="../embeddings/oleObject5.bin"/></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Master" Target="../slideMasters/slideMaster4.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4.xml"/><Relationship Id="rId4" Type="http://schemas.openxmlformats.org/officeDocument/2006/relationships/tags" Target="../tags/tag66.xml"/></Relationships>
</file>

<file path=ppt/slideLayouts/_rels/slideLayout5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69.xml"/><Relationship Id="rId7" Type="http://schemas.openxmlformats.org/officeDocument/2006/relationships/slideMaster" Target="../slideMasters/slideMaster4.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image" Target="../media/image22.emf"/></Relationships>
</file>

<file path=ppt/slideLayouts/_rels/slideLayout5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10" Type="http://schemas.openxmlformats.org/officeDocument/2006/relationships/image" Target="../media/image22.emf"/><Relationship Id="rId4" Type="http://schemas.openxmlformats.org/officeDocument/2006/relationships/tags" Target="../tags/tag76.xml"/><Relationship Id="rId9" Type="http://schemas.openxmlformats.org/officeDocument/2006/relationships/oleObject" Target="../embeddings/oleObject7.bin"/></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image" Target="../media/image18.png"/><Relationship Id="rId2" Type="http://schemas.openxmlformats.org/officeDocument/2006/relationships/tags" Target="../tags/tag81.xml"/><Relationship Id="rId16" Type="http://schemas.openxmlformats.org/officeDocument/2006/relationships/image" Target="../media/image13.emf"/><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oleObject" Target="../embeddings/oleObject8.bin"/><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18.png"/><Relationship Id="rId2" Type="http://schemas.openxmlformats.org/officeDocument/2006/relationships/tags" Target="../tags/tag94.xml"/><Relationship Id="rId16" Type="http://schemas.openxmlformats.org/officeDocument/2006/relationships/image" Target="../media/image13.emf"/><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oleObject" Target="../embeddings/oleObject9.bin"/><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image" Target="../media/image18.png"/><Relationship Id="rId2" Type="http://schemas.openxmlformats.org/officeDocument/2006/relationships/tags" Target="../tags/tag107.xml"/><Relationship Id="rId16" Type="http://schemas.openxmlformats.org/officeDocument/2006/relationships/image" Target="../media/image14.e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oleObject" Target="../embeddings/oleObject10.bin"/><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image" Target="../media/image18.png"/><Relationship Id="rId2" Type="http://schemas.openxmlformats.org/officeDocument/2006/relationships/tags" Target="../tags/tag120.xml"/><Relationship Id="rId16" Type="http://schemas.openxmlformats.org/officeDocument/2006/relationships/image" Target="../media/image13.emf"/><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oleObject" Target="../embeddings/oleObject11.bin"/><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tags" Target="../tags/tag144.xml"/><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tags" Target="../tags/tag143.xml"/><Relationship Id="rId17" Type="http://schemas.openxmlformats.org/officeDocument/2006/relationships/image" Target="../media/image18.png"/><Relationship Id="rId2" Type="http://schemas.openxmlformats.org/officeDocument/2006/relationships/tags" Target="../tags/tag133.xml"/><Relationship Id="rId16" Type="http://schemas.openxmlformats.org/officeDocument/2006/relationships/image" Target="../media/image14.emf"/><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5" Type="http://schemas.openxmlformats.org/officeDocument/2006/relationships/tags" Target="../tags/tag136.xml"/><Relationship Id="rId15" Type="http://schemas.openxmlformats.org/officeDocument/2006/relationships/oleObject" Target="../embeddings/oleObject12.bin"/><Relationship Id="rId10" Type="http://schemas.openxmlformats.org/officeDocument/2006/relationships/tags" Target="../tags/tag141.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image" Target="../media/image23.png"/><Relationship Id="rId2" Type="http://schemas.openxmlformats.org/officeDocument/2006/relationships/tags" Target="../tags/tag146.xml"/><Relationship Id="rId16" Type="http://schemas.openxmlformats.org/officeDocument/2006/relationships/image" Target="../media/image14.emf"/><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oleObject" Target="../embeddings/oleObject13.bin"/><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tags" Target="../tags/tag170.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tags" Target="../tags/tag169.xml"/><Relationship Id="rId17" Type="http://schemas.openxmlformats.org/officeDocument/2006/relationships/image" Target="../media/image23.png"/><Relationship Id="rId2" Type="http://schemas.openxmlformats.org/officeDocument/2006/relationships/tags" Target="../tags/tag159.xml"/><Relationship Id="rId16" Type="http://schemas.openxmlformats.org/officeDocument/2006/relationships/image" Target="../media/image13.emf"/><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oleObject" Target="../embeddings/oleObject14.bin"/><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image" Target="../media/image23.png"/><Relationship Id="rId2" Type="http://schemas.openxmlformats.org/officeDocument/2006/relationships/tags" Target="../tags/tag172.xml"/><Relationship Id="rId16" Type="http://schemas.openxmlformats.org/officeDocument/2006/relationships/image" Target="../media/image13.emf"/><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5" Type="http://schemas.openxmlformats.org/officeDocument/2006/relationships/tags" Target="../tags/tag175.xml"/><Relationship Id="rId15" Type="http://schemas.openxmlformats.org/officeDocument/2006/relationships/oleObject" Target="../embeddings/oleObject15.bin"/><Relationship Id="rId10" Type="http://schemas.openxmlformats.org/officeDocument/2006/relationships/tags" Target="../tags/tag180.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18.png"/><Relationship Id="rId5" Type="http://schemas.openxmlformats.org/officeDocument/2006/relationships/slideMaster" Target="../slideMasters/slideMaster4.xml"/><Relationship Id="rId4" Type="http://schemas.openxmlformats.org/officeDocument/2006/relationships/tags" Target="../tags/tag194.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97.xml"/><Relationship Id="rId7" Type="http://schemas.openxmlformats.org/officeDocument/2006/relationships/image" Target="../media/image17.emf"/><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oleObject" Target="../embeddings/oleObject16.bin"/><Relationship Id="rId5" Type="http://schemas.openxmlformats.org/officeDocument/2006/relationships/image" Target="../media/image19.png"/><Relationship Id="rId4" Type="http://schemas.openxmlformats.org/officeDocument/2006/relationships/slideMaster" Target="../slideMasters/slideMaster4.xml"/><Relationship Id="rId9"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4F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63F7D-9891-C3F3-E0DC-E1BA0E3A0129}"/>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1" y="0"/>
            <a:ext cx="12192000" cy="6204579"/>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FFFFFF"/>
          </a:solidFill>
          <a:ln w="8113" cap="flat">
            <a:noFill/>
            <a:prstDash val="solid"/>
            <a:miter/>
          </a:ln>
        </p:spPr>
        <p:txBody>
          <a:bodyPr rtlCol="0" anchor="ctr"/>
          <a:lstStyle/>
          <a:p>
            <a:endParaRPr lang="en-BE"/>
          </a:p>
        </p:txBody>
      </p:sp>
      <p:pic>
        <p:nvPicPr>
          <p:cNvPr id="16" name="Picture 15">
            <a:extLst>
              <a:ext uri="{FF2B5EF4-FFF2-40B4-BE49-F238E27FC236}">
                <a16:creationId xmlns:a16="http://schemas.microsoft.com/office/drawing/2014/main" id="{19B1215E-49C5-EBDB-529B-4054A8CFE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9" y="4945076"/>
            <a:ext cx="3653611" cy="1586342"/>
          </a:xfrm>
          <a:prstGeom prst="rect">
            <a:avLst/>
          </a:prstGeom>
        </p:spPr>
      </p:pic>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spcBef>
                <a:spcPts val="0"/>
              </a:spcBef>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sp>
        <p:nvSpPr>
          <p:cNvPr id="3" name="Date Placeholder 3">
            <a:extLst>
              <a:ext uri="{FF2B5EF4-FFF2-40B4-BE49-F238E27FC236}">
                <a16:creationId xmlns:a16="http://schemas.microsoft.com/office/drawing/2014/main" id="{BFFA8827-37A5-233A-30C6-CC54FC1EBB40}"/>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rgbClr val="004F9F"/>
                </a:solidFill>
                <a:latin typeface="Poppins SemiBold" pitchFamily="2" charset="77"/>
                <a:cs typeface="Poppins SemiBold" pitchFamily="2" charset="77"/>
              </a:defRPr>
            </a:lvl1pPr>
          </a:lstStyle>
          <a:p>
            <a:endParaRPr lang="en-BE" dirty="0"/>
          </a:p>
        </p:txBody>
      </p:sp>
    </p:spTree>
    <p:extLst>
      <p:ext uri="{BB962C8B-B14F-4D97-AF65-F5344CB8AC3E}">
        <p14:creationId xmlns:p14="http://schemas.microsoft.com/office/powerpoint/2010/main" val="2355865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4A96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43CE12-1E4E-CD23-F629-9E030991870D}"/>
              </a:ext>
            </a:extLst>
          </p:cNvPr>
          <p:cNvPicPr>
            <a:picLocks noChangeAspect="1"/>
          </p:cNvPicPr>
          <p:nvPr userDrawn="1"/>
        </p:nvPicPr>
        <p:blipFill rotWithShape="1">
          <a:blip r:embed="rId2" cstate="email">
            <a:alphaModFix amt="48000"/>
            <a:extLst>
              <a:ext uri="{28A0092B-C50C-407E-A947-70E740481C1C}">
                <a14:useLocalDpi xmlns:a14="http://schemas.microsoft.com/office/drawing/2010/main"/>
              </a:ext>
            </a:extLst>
          </a:blip>
          <a:srcRect b="-4294"/>
          <a:stretch/>
        </p:blipFill>
        <p:spPr>
          <a:xfrm>
            <a:off x="0" y="0"/>
            <a:ext cx="12194913" cy="6858000"/>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004F9F"/>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2458951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B3EEC8-0845-0451-BB00-4A32EA5C937A}"/>
              </a:ext>
            </a:extLst>
          </p:cNvPr>
          <p:cNvSpPr/>
          <p:nvPr userDrawn="1"/>
        </p:nvSpPr>
        <p:spPr>
          <a:xfrm>
            <a:off x="0" y="3794814"/>
            <a:ext cx="12192000" cy="3063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Picture Placeholder 17">
            <a:extLst>
              <a:ext uri="{FF2B5EF4-FFF2-40B4-BE49-F238E27FC236}">
                <a16:creationId xmlns:a16="http://schemas.microsoft.com/office/drawing/2014/main" id="{B58BD332-C772-6DE2-B034-8A23E89880A6}"/>
              </a:ext>
            </a:extLst>
          </p:cNvPr>
          <p:cNvSpPr>
            <a:spLocks noGrp="1"/>
          </p:cNvSpPr>
          <p:nvPr>
            <p:ph type="pic" sz="quarter" idx="13"/>
          </p:nvPr>
        </p:nvSpPr>
        <p:spPr>
          <a:xfrm>
            <a:off x="-12700" y="1"/>
            <a:ext cx="12204700" cy="3380715"/>
          </a:xfrm>
          <a:custGeom>
            <a:avLst/>
            <a:gdLst>
              <a:gd name="connsiteX0" fmla="*/ 0 w 12204700"/>
              <a:gd name="connsiteY0" fmla="*/ 0 h 3380715"/>
              <a:gd name="connsiteX1" fmla="*/ 12204700 w 12204700"/>
              <a:gd name="connsiteY1" fmla="*/ 0 h 3380715"/>
              <a:gd name="connsiteX2" fmla="*/ 12204700 w 12204700"/>
              <a:gd name="connsiteY2" fmla="*/ 2874787 h 3380715"/>
              <a:gd name="connsiteX3" fmla="*/ 11508361 w 12204700"/>
              <a:gd name="connsiteY3" fmla="*/ 2989528 h 3380715"/>
              <a:gd name="connsiteX4" fmla="*/ 6102351 w 12204700"/>
              <a:gd name="connsiteY4" fmla="*/ 3380715 h 3380715"/>
              <a:gd name="connsiteX5" fmla="*/ 0 w 12204700"/>
              <a:gd name="connsiteY5" fmla="*/ 2874786 h 33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700" h="3380715">
                <a:moveTo>
                  <a:pt x="0" y="0"/>
                </a:moveTo>
                <a:lnTo>
                  <a:pt x="12204700" y="0"/>
                </a:lnTo>
                <a:lnTo>
                  <a:pt x="12204700" y="2874787"/>
                </a:lnTo>
                <a:lnTo>
                  <a:pt x="11508361" y="2989528"/>
                </a:lnTo>
                <a:cubicBezTo>
                  <a:pt x="9857511" y="3241370"/>
                  <a:pt x="8028203" y="3380715"/>
                  <a:pt x="6102351" y="3380715"/>
                </a:cubicBezTo>
                <a:cubicBezTo>
                  <a:pt x="3901379" y="3380715"/>
                  <a:pt x="1826502" y="3197045"/>
                  <a:pt x="0" y="2874786"/>
                </a:cubicBezTo>
                <a:close/>
              </a:path>
            </a:pathLst>
          </a:custGeom>
          <a:solidFill>
            <a:schemeClr val="bg1"/>
          </a:solidFill>
        </p:spPr>
        <p:txBody>
          <a:bodyPr wrap="square">
            <a:noAutofit/>
          </a:bodyPr>
          <a:lstStyle>
            <a:lvl1pPr>
              <a:defRPr>
                <a:noFill/>
              </a:defRPr>
            </a:lvl1pPr>
          </a:lstStyle>
          <a:p>
            <a:r>
              <a:rPr lang="en-US"/>
              <a:t>Click icon to add picture</a:t>
            </a:r>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663401" y="3794814"/>
            <a:ext cx="9144000" cy="1341974"/>
          </a:xfrm>
          <a:prstGeom prst="rect">
            <a:avLst/>
          </a:prstGeom>
        </p:spPr>
        <p:txBody>
          <a:bodyPr anchor="t">
            <a:noAutofit/>
          </a:bodyPr>
          <a:lstStyle>
            <a:lvl1pPr marL="0" indent="0" algn="l">
              <a:lnSpc>
                <a:spcPct val="100000"/>
              </a:lnSpc>
              <a:spcBef>
                <a:spcPts val="0"/>
              </a:spcBef>
              <a:buNone/>
              <a:defRPr sz="4000" b="0" i="0">
                <a:solidFill>
                  <a:schemeClr val="bg1"/>
                </a:solidFill>
                <a:latin typeface="Frank Ruhl Libre Medium" pitchFamily="2" charset="-79"/>
                <a:cs typeface="Frank Ruhl Libre Medium" pitchFamily="2" charset="-79"/>
              </a:defRPr>
            </a:lvl1pPr>
          </a:lstStyle>
          <a:p>
            <a:pPr lvl="0"/>
            <a:r>
              <a:rPr lang="en-GB" dirty="0"/>
              <a:t>Main Header Title in One or Two</a:t>
            </a:r>
          </a:p>
          <a:p>
            <a:pPr lvl="0"/>
            <a:r>
              <a:rPr lang="en-GB" dirty="0"/>
              <a:t>Lines Lorem Ipsum cum Dolore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663401" y="5170111"/>
            <a:ext cx="7139479" cy="632281"/>
          </a:xfrm>
          <a:prstGeom prst="rect">
            <a:avLst/>
          </a:prstGeom>
        </p:spPr>
        <p:txBody>
          <a:bodyPr anchor="t">
            <a:noAutofit/>
          </a:bodyPr>
          <a:lstStyle>
            <a:lvl1pPr marL="0" indent="0" algn="l">
              <a:buNone/>
              <a:defRPr lang="en-BE" sz="2400" b="0" i="0" kern="1200" dirty="0">
                <a:solidFill>
                  <a:schemeClr val="bg1"/>
                </a:solidFill>
                <a:latin typeface="Poppins Medium" pitchFamily="2" charset="77"/>
                <a:ea typeface="+mn-ea"/>
                <a:cs typeface="Poppins Medium"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Subtitle goes here lorem</a:t>
            </a:r>
            <a:endParaRPr lang="en-BE" dirty="0"/>
          </a:p>
        </p:txBody>
      </p:sp>
      <p:sp>
        <p:nvSpPr>
          <p:cNvPr id="2" name="Date Placeholder 3">
            <a:extLst>
              <a:ext uri="{FF2B5EF4-FFF2-40B4-BE49-F238E27FC236}">
                <a16:creationId xmlns:a16="http://schemas.microsoft.com/office/drawing/2014/main" id="{5CBF2457-6235-65DE-8518-582AE9272FAE}"/>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chemeClr val="bg1"/>
                </a:solidFill>
                <a:latin typeface="Poppins SemiBold" pitchFamily="2" charset="77"/>
                <a:cs typeface="Poppins SemiBold" pitchFamily="2" charset="77"/>
              </a:defRPr>
            </a:lvl1pPr>
          </a:lstStyle>
          <a:p>
            <a:endParaRPr lang="en-BE" dirty="0"/>
          </a:p>
        </p:txBody>
      </p:sp>
      <p:pic>
        <p:nvPicPr>
          <p:cNvPr id="5" name="Picture 4">
            <a:extLst>
              <a:ext uri="{FF2B5EF4-FFF2-40B4-BE49-F238E27FC236}">
                <a16:creationId xmlns:a16="http://schemas.microsoft.com/office/drawing/2014/main" id="{72555C45-67C4-F710-DDCD-D1047A5336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49863260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3"/>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B3EEC8-0845-0451-BB00-4A32EA5C937A}"/>
              </a:ext>
            </a:extLst>
          </p:cNvPr>
          <p:cNvSpPr/>
          <p:nvPr userDrawn="1"/>
        </p:nvSpPr>
        <p:spPr>
          <a:xfrm>
            <a:off x="0" y="3794814"/>
            <a:ext cx="12204700" cy="3063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Picture Placeholder 17">
            <a:extLst>
              <a:ext uri="{FF2B5EF4-FFF2-40B4-BE49-F238E27FC236}">
                <a16:creationId xmlns:a16="http://schemas.microsoft.com/office/drawing/2014/main" id="{B58BD332-C772-6DE2-B034-8A23E89880A6}"/>
              </a:ext>
            </a:extLst>
          </p:cNvPr>
          <p:cNvSpPr>
            <a:spLocks noGrp="1"/>
          </p:cNvSpPr>
          <p:nvPr>
            <p:ph type="pic" sz="quarter" idx="13"/>
          </p:nvPr>
        </p:nvSpPr>
        <p:spPr>
          <a:xfrm>
            <a:off x="-12700" y="1"/>
            <a:ext cx="12204700" cy="3380715"/>
          </a:xfrm>
          <a:custGeom>
            <a:avLst/>
            <a:gdLst>
              <a:gd name="connsiteX0" fmla="*/ 0 w 12204700"/>
              <a:gd name="connsiteY0" fmla="*/ 0 h 3380715"/>
              <a:gd name="connsiteX1" fmla="*/ 12204700 w 12204700"/>
              <a:gd name="connsiteY1" fmla="*/ 0 h 3380715"/>
              <a:gd name="connsiteX2" fmla="*/ 12204700 w 12204700"/>
              <a:gd name="connsiteY2" fmla="*/ 2874787 h 3380715"/>
              <a:gd name="connsiteX3" fmla="*/ 11508361 w 12204700"/>
              <a:gd name="connsiteY3" fmla="*/ 2989528 h 3380715"/>
              <a:gd name="connsiteX4" fmla="*/ 6102351 w 12204700"/>
              <a:gd name="connsiteY4" fmla="*/ 3380715 h 3380715"/>
              <a:gd name="connsiteX5" fmla="*/ 0 w 12204700"/>
              <a:gd name="connsiteY5" fmla="*/ 2874786 h 33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700" h="3380715">
                <a:moveTo>
                  <a:pt x="0" y="0"/>
                </a:moveTo>
                <a:lnTo>
                  <a:pt x="12204700" y="0"/>
                </a:lnTo>
                <a:lnTo>
                  <a:pt x="12204700" y="2874787"/>
                </a:lnTo>
                <a:lnTo>
                  <a:pt x="11508361" y="2989528"/>
                </a:lnTo>
                <a:cubicBezTo>
                  <a:pt x="9857511" y="3241370"/>
                  <a:pt x="8028203" y="3380715"/>
                  <a:pt x="6102351" y="3380715"/>
                </a:cubicBezTo>
                <a:cubicBezTo>
                  <a:pt x="3901379" y="3380715"/>
                  <a:pt x="1826502" y="3197045"/>
                  <a:pt x="0" y="2874786"/>
                </a:cubicBezTo>
                <a:close/>
              </a:path>
            </a:pathLst>
          </a:custGeom>
          <a:solidFill>
            <a:schemeClr val="bg1"/>
          </a:solidFill>
        </p:spPr>
        <p:txBody>
          <a:bodyPr wrap="square">
            <a:noAutofit/>
          </a:bodyPr>
          <a:lstStyle>
            <a:lvl1pPr>
              <a:defRPr>
                <a:noFill/>
              </a:defRPr>
            </a:lvl1pPr>
          </a:lstStyle>
          <a:p>
            <a:r>
              <a:rPr lang="en-US"/>
              <a:t>Click icon to add picture</a:t>
            </a:r>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663401" y="3794814"/>
            <a:ext cx="9144000" cy="1341974"/>
          </a:xfrm>
          <a:prstGeom prst="rect">
            <a:avLst/>
          </a:prstGeom>
        </p:spPr>
        <p:txBody>
          <a:bodyPr anchor="t">
            <a:noAutofit/>
          </a:bodyPr>
          <a:lstStyle>
            <a:lvl1pPr marL="0" indent="0" algn="l">
              <a:lnSpc>
                <a:spcPct val="100000"/>
              </a:lnSpc>
              <a:spcBef>
                <a:spcPts val="0"/>
              </a:spcBef>
              <a:buNone/>
              <a:defRPr sz="4000" b="0" i="0">
                <a:solidFill>
                  <a:schemeClr val="bg1"/>
                </a:solidFill>
                <a:latin typeface="Frank Ruhl Libre Medium" pitchFamily="2" charset="-79"/>
                <a:cs typeface="Frank Ruhl Libre Medium" pitchFamily="2" charset="-79"/>
              </a:defRPr>
            </a:lvl1pPr>
          </a:lstStyle>
          <a:p>
            <a:pPr lvl="0"/>
            <a:r>
              <a:rPr lang="en-GB" dirty="0"/>
              <a:t>Main Header Title in One or Two</a:t>
            </a:r>
          </a:p>
          <a:p>
            <a:pPr lvl="0"/>
            <a:r>
              <a:rPr lang="en-GB" dirty="0"/>
              <a:t>Lines Lorem Ipsum cum Dolore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663401" y="5170111"/>
            <a:ext cx="7139479" cy="632281"/>
          </a:xfrm>
          <a:prstGeom prst="rect">
            <a:avLst/>
          </a:prstGeom>
        </p:spPr>
        <p:txBody>
          <a:bodyPr anchor="t">
            <a:noAutofit/>
          </a:bodyPr>
          <a:lstStyle>
            <a:lvl1pPr marL="0" indent="0" algn="l">
              <a:buNone/>
              <a:defRPr lang="en-BE" sz="2400" b="0" i="0" kern="1200" dirty="0">
                <a:solidFill>
                  <a:schemeClr val="bg1"/>
                </a:solidFill>
                <a:latin typeface="Poppins Medium" pitchFamily="2" charset="77"/>
                <a:ea typeface="+mn-ea"/>
                <a:cs typeface="Poppins Medium"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Subtitle goes here lorem</a:t>
            </a:r>
            <a:endParaRPr lang="en-BE" dirty="0"/>
          </a:p>
        </p:txBody>
      </p:sp>
      <p:sp>
        <p:nvSpPr>
          <p:cNvPr id="2" name="Date Placeholder 3">
            <a:extLst>
              <a:ext uri="{FF2B5EF4-FFF2-40B4-BE49-F238E27FC236}">
                <a16:creationId xmlns:a16="http://schemas.microsoft.com/office/drawing/2014/main" id="{5CBF2457-6235-65DE-8518-582AE9272FAE}"/>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chemeClr val="bg1"/>
                </a:solidFill>
                <a:latin typeface="Poppins SemiBold" pitchFamily="2" charset="77"/>
                <a:cs typeface="Poppins SemiBold" pitchFamily="2" charset="77"/>
              </a:defRPr>
            </a:lvl1pPr>
          </a:lstStyle>
          <a:p>
            <a:endParaRPr lang="en-BE" dirty="0"/>
          </a:p>
        </p:txBody>
      </p:sp>
      <p:pic>
        <p:nvPicPr>
          <p:cNvPr id="5" name="Picture 4">
            <a:extLst>
              <a:ext uri="{FF2B5EF4-FFF2-40B4-BE49-F238E27FC236}">
                <a16:creationId xmlns:a16="http://schemas.microsoft.com/office/drawing/2014/main" id="{72555C45-67C4-F710-DDCD-D1047A5336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71979378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B3EEC8-0845-0451-BB00-4A32EA5C937A}"/>
              </a:ext>
            </a:extLst>
          </p:cNvPr>
          <p:cNvSpPr/>
          <p:nvPr userDrawn="1"/>
        </p:nvSpPr>
        <p:spPr>
          <a:xfrm>
            <a:off x="0" y="3794814"/>
            <a:ext cx="12204700" cy="30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Picture Placeholder 17">
            <a:extLst>
              <a:ext uri="{FF2B5EF4-FFF2-40B4-BE49-F238E27FC236}">
                <a16:creationId xmlns:a16="http://schemas.microsoft.com/office/drawing/2014/main" id="{B58BD332-C772-6DE2-B034-8A23E89880A6}"/>
              </a:ext>
            </a:extLst>
          </p:cNvPr>
          <p:cNvSpPr>
            <a:spLocks noGrp="1"/>
          </p:cNvSpPr>
          <p:nvPr>
            <p:ph type="pic" sz="quarter" idx="13"/>
          </p:nvPr>
        </p:nvSpPr>
        <p:spPr>
          <a:xfrm>
            <a:off x="-12700" y="1"/>
            <a:ext cx="12204700" cy="3380715"/>
          </a:xfrm>
          <a:custGeom>
            <a:avLst/>
            <a:gdLst>
              <a:gd name="connsiteX0" fmla="*/ 0 w 12204700"/>
              <a:gd name="connsiteY0" fmla="*/ 0 h 3380715"/>
              <a:gd name="connsiteX1" fmla="*/ 12204700 w 12204700"/>
              <a:gd name="connsiteY1" fmla="*/ 0 h 3380715"/>
              <a:gd name="connsiteX2" fmla="*/ 12204700 w 12204700"/>
              <a:gd name="connsiteY2" fmla="*/ 2874787 h 3380715"/>
              <a:gd name="connsiteX3" fmla="*/ 11508361 w 12204700"/>
              <a:gd name="connsiteY3" fmla="*/ 2989528 h 3380715"/>
              <a:gd name="connsiteX4" fmla="*/ 6102351 w 12204700"/>
              <a:gd name="connsiteY4" fmla="*/ 3380715 h 3380715"/>
              <a:gd name="connsiteX5" fmla="*/ 0 w 12204700"/>
              <a:gd name="connsiteY5" fmla="*/ 2874786 h 33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4700" h="3380715">
                <a:moveTo>
                  <a:pt x="0" y="0"/>
                </a:moveTo>
                <a:lnTo>
                  <a:pt x="12204700" y="0"/>
                </a:lnTo>
                <a:lnTo>
                  <a:pt x="12204700" y="2874787"/>
                </a:lnTo>
                <a:lnTo>
                  <a:pt x="11508361" y="2989528"/>
                </a:lnTo>
                <a:cubicBezTo>
                  <a:pt x="9857511" y="3241370"/>
                  <a:pt x="8028203" y="3380715"/>
                  <a:pt x="6102351" y="3380715"/>
                </a:cubicBezTo>
                <a:cubicBezTo>
                  <a:pt x="3901379" y="3380715"/>
                  <a:pt x="1826502" y="3197045"/>
                  <a:pt x="0" y="2874786"/>
                </a:cubicBezTo>
                <a:close/>
              </a:path>
            </a:pathLst>
          </a:custGeom>
          <a:solidFill>
            <a:schemeClr val="bg2"/>
          </a:solidFill>
        </p:spPr>
        <p:txBody>
          <a:bodyPr wrap="square">
            <a:noAutofit/>
          </a:bodyPr>
          <a:lstStyle>
            <a:lvl1pPr>
              <a:defRPr>
                <a:noFill/>
              </a:defRPr>
            </a:lvl1pPr>
          </a:lstStyle>
          <a:p>
            <a:r>
              <a:rPr lang="en-US"/>
              <a:t>Click icon to add picture</a:t>
            </a:r>
            <a:endParaRPr lang="en-BE"/>
          </a:p>
        </p:txBody>
      </p:sp>
      <p:pic>
        <p:nvPicPr>
          <p:cNvPr id="16" name="Picture 15">
            <a:extLst>
              <a:ext uri="{FF2B5EF4-FFF2-40B4-BE49-F238E27FC236}">
                <a16:creationId xmlns:a16="http://schemas.microsoft.com/office/drawing/2014/main" id="{19B1215E-49C5-EBDB-529B-4054A8CFE5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52409" y="4945076"/>
            <a:ext cx="3653611" cy="1586342"/>
          </a:xfrm>
          <a:prstGeom prst="rect">
            <a:avLst/>
          </a:prstGeom>
        </p:spPr>
      </p:pic>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663401" y="3794814"/>
            <a:ext cx="9144000" cy="1341974"/>
          </a:xfrm>
          <a:prstGeom prst="rect">
            <a:avLst/>
          </a:prstGeom>
        </p:spPr>
        <p:txBody>
          <a:bodyPr anchor="t">
            <a:noAutofit/>
          </a:bodyPr>
          <a:lstStyle>
            <a:lvl1pPr marL="0" indent="0" algn="l">
              <a:lnSpc>
                <a:spcPct val="100000"/>
              </a:lnSpc>
              <a:spcBef>
                <a:spcPts val="0"/>
              </a:spcBef>
              <a:buNone/>
              <a:defRPr sz="4000" b="0" i="0">
                <a:solidFill>
                  <a:schemeClr val="accent2"/>
                </a:solidFill>
                <a:latin typeface="Frank Ruhl Libre Medium" pitchFamily="2" charset="-79"/>
                <a:cs typeface="Frank Ruhl Libre Medium" pitchFamily="2" charset="-79"/>
              </a:defRPr>
            </a:lvl1pPr>
          </a:lstStyle>
          <a:p>
            <a:pPr lvl="0"/>
            <a:r>
              <a:rPr lang="en-GB" dirty="0"/>
              <a:t>Main Header Title in One or Two</a:t>
            </a:r>
          </a:p>
          <a:p>
            <a:pPr lvl="0"/>
            <a:r>
              <a:rPr lang="en-GB" dirty="0"/>
              <a:t>Lines Lorem Ipsum cum Dolore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663401" y="5170111"/>
            <a:ext cx="7139479" cy="632281"/>
          </a:xfrm>
          <a:prstGeom prst="rect">
            <a:avLst/>
          </a:prstGeom>
        </p:spPr>
        <p:txBody>
          <a:bodyPr anchor="t">
            <a:noAutofit/>
          </a:bodyPr>
          <a:lstStyle>
            <a:lvl1pPr marL="0" indent="0" algn="l">
              <a:buNone/>
              <a:defRPr lang="en-BE" sz="2400" b="0" i="0" kern="1200" dirty="0">
                <a:solidFill>
                  <a:schemeClr val="bg1">
                    <a:lumMod val="50000"/>
                  </a:schemeClr>
                </a:solidFill>
                <a:latin typeface="Poppins Medium" pitchFamily="2" charset="77"/>
                <a:ea typeface="+mn-ea"/>
                <a:cs typeface="Poppins Medium"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Subtitle goes here lorem</a:t>
            </a:r>
            <a:endParaRPr lang="en-BE" dirty="0"/>
          </a:p>
        </p:txBody>
      </p:sp>
      <p:sp>
        <p:nvSpPr>
          <p:cNvPr id="2" name="Date Placeholder 3">
            <a:extLst>
              <a:ext uri="{FF2B5EF4-FFF2-40B4-BE49-F238E27FC236}">
                <a16:creationId xmlns:a16="http://schemas.microsoft.com/office/drawing/2014/main" id="{5CBF2457-6235-65DE-8518-582AE9272FAE}"/>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rgbClr val="004F9F"/>
                </a:solidFill>
                <a:latin typeface="Poppins SemiBold" pitchFamily="2" charset="77"/>
                <a:cs typeface="Poppins SemiBold" pitchFamily="2" charset="77"/>
              </a:defRPr>
            </a:lvl1pPr>
          </a:lstStyle>
          <a:p>
            <a:endParaRPr lang="en-BE" dirty="0"/>
          </a:p>
        </p:txBody>
      </p:sp>
    </p:spTree>
    <p:extLst>
      <p:ext uri="{BB962C8B-B14F-4D97-AF65-F5344CB8AC3E}">
        <p14:creationId xmlns:p14="http://schemas.microsoft.com/office/powerpoint/2010/main" val="8945505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10" name="Title 1">
            <a:extLst>
              <a:ext uri="{FF2B5EF4-FFF2-40B4-BE49-F238E27FC236}">
                <a16:creationId xmlns:a16="http://schemas.microsoft.com/office/drawing/2014/main" id="{BB61A678-A884-D7DF-FCFF-C62319EC1409}"/>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397300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9" name="Content Placeholder 2">
            <a:extLst>
              <a:ext uri="{FF2B5EF4-FFF2-40B4-BE49-F238E27FC236}">
                <a16:creationId xmlns:a16="http://schemas.microsoft.com/office/drawing/2014/main" id="{E8CE1DAE-000B-799D-B944-64D291F825D1}"/>
              </a:ext>
            </a:extLst>
          </p:cNvPr>
          <p:cNvSpPr>
            <a:spLocks noGrp="1"/>
          </p:cNvSpPr>
          <p:nvPr>
            <p:ph idx="1" hasCustomPrompt="1"/>
          </p:nvPr>
        </p:nvSpPr>
        <p:spPr>
          <a:xfrm>
            <a:off x="497306" y="951141"/>
            <a:ext cx="11245515" cy="5094501"/>
          </a:xfrm>
          <a:prstGeom prst="rect">
            <a:avLst/>
          </a:prstGeom>
        </p:spPr>
        <p:txBody>
          <a:bodyPr/>
          <a:lstStyle>
            <a:lvl1pPr marL="0" indent="0">
              <a:lnSpc>
                <a:spcPct val="100000"/>
              </a:lnSpc>
              <a:buClr>
                <a:schemeClr val="accent3"/>
              </a:buClr>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marL="1106487" indent="0">
              <a:lnSpc>
                <a:spcPct val="100000"/>
              </a:lnSpc>
              <a:buClr>
                <a:srgbClr val="80C28F"/>
              </a:buClr>
              <a:buNone/>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dirty="0">
                <a:ea typeface="+mn-ea"/>
              </a:rPr>
              <a:t>Lorem ipsum dolor sit </a:t>
            </a:r>
            <a:r>
              <a:rPr lang="en-US" dirty="0" err="1">
                <a:ea typeface="+mn-ea"/>
              </a:rPr>
              <a:t>amet</a:t>
            </a:r>
            <a:r>
              <a:rPr lang="en-US" dirty="0">
                <a:ea typeface="+mn-ea"/>
              </a:rPr>
              <a:t>, </a:t>
            </a:r>
            <a:r>
              <a:rPr lang="en-US" dirty="0" err="1">
                <a:ea typeface="+mn-ea"/>
              </a:rPr>
              <a:t>consectetur</a:t>
            </a:r>
            <a:r>
              <a:rPr lang="en-US" dirty="0">
                <a:ea typeface="+mn-ea"/>
              </a:rPr>
              <a:t> </a:t>
            </a:r>
            <a:r>
              <a:rPr lang="en-US" dirty="0" err="1">
                <a:ea typeface="+mn-ea"/>
              </a:rPr>
              <a:t>adipiscing</a:t>
            </a:r>
            <a:r>
              <a:rPr lang="en-US" dirty="0">
                <a:ea typeface="+mn-ea"/>
              </a:rPr>
              <a:t> </a:t>
            </a:r>
            <a:r>
              <a:rPr lang="en-US" dirty="0" err="1">
                <a:ea typeface="+mn-ea"/>
              </a:rPr>
              <a:t>elit</a:t>
            </a:r>
            <a:r>
              <a:rPr lang="en-US" dirty="0">
                <a:ea typeface="+mn-ea"/>
              </a:rPr>
              <a:t>. Maecenas vel nisi convallis, </a:t>
            </a:r>
            <a:r>
              <a:rPr lang="en-US" dirty="0" err="1">
                <a:ea typeface="+mn-ea"/>
              </a:rPr>
              <a:t>tincidunt</a:t>
            </a:r>
            <a:r>
              <a:rPr lang="en-US" dirty="0">
                <a:ea typeface="+mn-ea"/>
              </a:rPr>
              <a:t> </a:t>
            </a:r>
            <a:r>
              <a:rPr lang="en-US" dirty="0" err="1">
                <a:ea typeface="+mn-ea"/>
              </a:rPr>
              <a:t>elit</a:t>
            </a:r>
            <a:r>
              <a:rPr lang="en-US" dirty="0">
                <a:ea typeface="+mn-ea"/>
              </a:rPr>
              <a:t> vel, pulvinar </a:t>
            </a:r>
            <a:r>
              <a:rPr lang="en-US" dirty="0" err="1">
                <a:ea typeface="+mn-ea"/>
              </a:rPr>
              <a:t>velit</a:t>
            </a:r>
            <a:r>
              <a:rPr lang="en-US" dirty="0">
                <a:ea typeface="+mn-ea"/>
              </a:rPr>
              <a:t>. </a:t>
            </a:r>
            <a:r>
              <a:rPr lang="en-US" dirty="0" err="1">
                <a:ea typeface="+mn-ea"/>
              </a:rPr>
              <a:t>Quisque</a:t>
            </a:r>
            <a:r>
              <a:rPr lang="en-US" dirty="0">
                <a:ea typeface="+mn-ea"/>
              </a:rPr>
              <a:t> ac pharetra lorem. </a:t>
            </a:r>
            <a:r>
              <a:rPr lang="en-US" dirty="0" err="1">
                <a:ea typeface="+mn-ea"/>
              </a:rPr>
              <a:t>Etiam</a:t>
            </a:r>
            <a:r>
              <a:rPr lang="en-US" dirty="0">
                <a:ea typeface="+mn-ea"/>
              </a:rPr>
              <a:t> </a:t>
            </a:r>
            <a:r>
              <a:rPr lang="en-US" dirty="0" err="1">
                <a:ea typeface="+mn-ea"/>
              </a:rPr>
              <a:t>eget</a:t>
            </a:r>
            <a:r>
              <a:rPr lang="en-US" dirty="0">
                <a:ea typeface="+mn-ea"/>
              </a:rPr>
              <a:t> ligula ac </a:t>
            </a:r>
            <a:r>
              <a:rPr lang="en-US" dirty="0" err="1">
                <a:ea typeface="+mn-ea"/>
              </a:rPr>
              <a:t>nunc</a:t>
            </a:r>
            <a:r>
              <a:rPr lang="en-US" dirty="0">
                <a:ea typeface="+mn-ea"/>
              </a:rPr>
              <a:t> </a:t>
            </a:r>
            <a:r>
              <a:rPr lang="en-US" dirty="0" err="1">
                <a:ea typeface="+mn-ea"/>
              </a:rPr>
              <a:t>tempor</a:t>
            </a:r>
            <a:r>
              <a:rPr lang="en-US" dirty="0">
                <a:ea typeface="+mn-ea"/>
              </a:rPr>
              <a:t> </a:t>
            </a:r>
            <a:r>
              <a:rPr lang="en-US" dirty="0" err="1">
                <a:ea typeface="+mn-ea"/>
              </a:rPr>
              <a:t>commodo</a:t>
            </a:r>
            <a:r>
              <a:rPr lang="en-US" dirty="0">
                <a:ea typeface="+mn-ea"/>
              </a:rPr>
              <a:t>.</a:t>
            </a:r>
          </a:p>
          <a:p>
            <a:pPr fontAlgn="auto">
              <a:lnSpc>
                <a:spcPct val="100000"/>
              </a:lnSpc>
              <a:spcBef>
                <a:spcPts val="0"/>
              </a:spcBef>
              <a:spcAft>
                <a:spcPts val="800"/>
              </a:spcAft>
              <a:defRPr/>
            </a:pPr>
            <a:r>
              <a:rPr lang="en-US" dirty="0" err="1">
                <a:ea typeface="+mn-ea"/>
              </a:rPr>
              <a:t>Phasellus</a:t>
            </a:r>
            <a:r>
              <a:rPr lang="en-US" dirty="0">
                <a:ea typeface="+mn-ea"/>
              </a:rPr>
              <a:t> </a:t>
            </a:r>
            <a:r>
              <a:rPr lang="en-US" dirty="0" err="1">
                <a:ea typeface="+mn-ea"/>
              </a:rPr>
              <a:t>orci</a:t>
            </a:r>
            <a:r>
              <a:rPr lang="en-US" dirty="0">
                <a:ea typeface="+mn-ea"/>
              </a:rPr>
              <a:t> dolor, </a:t>
            </a:r>
            <a:r>
              <a:rPr lang="en-US" dirty="0" err="1">
                <a:ea typeface="+mn-ea"/>
              </a:rPr>
              <a:t>viverra</a:t>
            </a:r>
            <a:r>
              <a:rPr lang="en-US" dirty="0">
                <a:ea typeface="+mn-ea"/>
              </a:rPr>
              <a:t> sit </a:t>
            </a:r>
            <a:r>
              <a:rPr lang="en-US" dirty="0" err="1">
                <a:ea typeface="+mn-ea"/>
              </a:rPr>
              <a:t>amet</a:t>
            </a:r>
            <a:r>
              <a:rPr lang="en-US" dirty="0">
                <a:ea typeface="+mn-ea"/>
              </a:rPr>
              <a:t> </a:t>
            </a:r>
            <a:r>
              <a:rPr lang="en-US" dirty="0" err="1">
                <a:ea typeface="+mn-ea"/>
              </a:rPr>
              <a:t>volutpat</a:t>
            </a:r>
            <a:r>
              <a:rPr lang="en-US" dirty="0">
                <a:ea typeface="+mn-ea"/>
              </a:rPr>
              <a:t> a, pulvinar </a:t>
            </a:r>
            <a:r>
              <a:rPr lang="en-US" dirty="0" err="1">
                <a:ea typeface="+mn-ea"/>
              </a:rPr>
              <a:t>rutrum</a:t>
            </a:r>
            <a:r>
              <a:rPr lang="en-US" dirty="0">
                <a:ea typeface="+mn-ea"/>
              </a:rPr>
              <a:t> </a:t>
            </a:r>
            <a:r>
              <a:rPr lang="en-US" dirty="0" err="1">
                <a:ea typeface="+mn-ea"/>
              </a:rPr>
              <a:t>purus</a:t>
            </a:r>
            <a:r>
              <a:rPr lang="en-US" dirty="0">
                <a:ea typeface="+mn-ea"/>
              </a:rPr>
              <a:t>. </a:t>
            </a:r>
            <a:r>
              <a:rPr lang="en-US" dirty="0" err="1">
                <a:ea typeface="+mn-ea"/>
              </a:rPr>
              <a:t>Praesent</a:t>
            </a:r>
            <a:r>
              <a:rPr lang="en-US" dirty="0">
                <a:ea typeface="+mn-ea"/>
              </a:rPr>
              <a:t> </a:t>
            </a:r>
            <a:r>
              <a:rPr lang="en-US" dirty="0" err="1">
                <a:ea typeface="+mn-ea"/>
              </a:rPr>
              <a:t>pretium</a:t>
            </a:r>
            <a:r>
              <a:rPr lang="en-US" dirty="0">
                <a:ea typeface="+mn-ea"/>
              </a:rPr>
              <a:t> eros id </a:t>
            </a:r>
            <a:r>
              <a:rPr lang="en-US" dirty="0" err="1">
                <a:ea typeface="+mn-ea"/>
              </a:rPr>
              <a:t>facilisis</a:t>
            </a:r>
            <a:r>
              <a:rPr lang="en-US" dirty="0">
                <a:ea typeface="+mn-ea"/>
              </a:rPr>
              <a:t> </a:t>
            </a:r>
            <a:r>
              <a:rPr lang="en-US" dirty="0" err="1">
                <a:ea typeface="+mn-ea"/>
              </a:rPr>
              <a:t>suscipit</a:t>
            </a:r>
            <a:r>
              <a:rPr lang="en-US" dirty="0">
                <a:ea typeface="+mn-ea"/>
              </a:rPr>
              <a:t>. </a:t>
            </a:r>
          </a:p>
          <a:p>
            <a:pPr fontAlgn="auto">
              <a:lnSpc>
                <a:spcPct val="100000"/>
              </a:lnSpc>
              <a:spcBef>
                <a:spcPts val="0"/>
              </a:spcBef>
              <a:spcAft>
                <a:spcPts val="800"/>
              </a:spcAft>
              <a:defRPr/>
            </a:pPr>
            <a:r>
              <a:rPr lang="en-US" b="1" dirty="0">
                <a:solidFill>
                  <a:schemeClr val="accent3"/>
                </a:solidFill>
                <a:ea typeface="+mn-ea"/>
              </a:rPr>
              <a:t>Nam et </a:t>
            </a:r>
            <a:r>
              <a:rPr lang="en-US" b="1" dirty="0" err="1">
                <a:solidFill>
                  <a:schemeClr val="accent3"/>
                </a:solidFill>
                <a:ea typeface="+mn-ea"/>
              </a:rPr>
              <a:t>felis</a:t>
            </a:r>
            <a:r>
              <a:rPr lang="en-US" b="1" dirty="0">
                <a:solidFill>
                  <a:schemeClr val="accent3"/>
                </a:solidFill>
                <a:ea typeface="+mn-ea"/>
              </a:rPr>
              <a:t> </a:t>
            </a:r>
            <a:r>
              <a:rPr lang="en-US" b="1" dirty="0" err="1">
                <a:solidFill>
                  <a:schemeClr val="accent3"/>
                </a:solidFill>
                <a:ea typeface="+mn-ea"/>
              </a:rPr>
              <a:t>ut</a:t>
            </a:r>
            <a:r>
              <a:rPr lang="en-US" b="1" dirty="0">
                <a:solidFill>
                  <a:schemeClr val="accent3"/>
                </a:solidFill>
                <a:ea typeface="+mn-ea"/>
              </a:rPr>
              <a:t> ante </a:t>
            </a:r>
            <a:r>
              <a:rPr lang="en-US" b="1" dirty="0" err="1">
                <a:solidFill>
                  <a:schemeClr val="accent3"/>
                </a:solidFill>
                <a:ea typeface="+mn-ea"/>
              </a:rPr>
              <a:t>sodales</a:t>
            </a:r>
            <a:r>
              <a:rPr lang="en-US" b="1" dirty="0">
                <a:solidFill>
                  <a:schemeClr val="accent3"/>
                </a:solidFill>
                <a:ea typeface="+mn-ea"/>
              </a:rPr>
              <a:t> </a:t>
            </a:r>
            <a:r>
              <a:rPr lang="en-US" b="1" dirty="0" err="1">
                <a:solidFill>
                  <a:schemeClr val="accent3"/>
                </a:solidFill>
                <a:ea typeface="+mn-ea"/>
              </a:rPr>
              <a:t>sagittis</a:t>
            </a:r>
            <a:r>
              <a:rPr lang="en-US" b="1" dirty="0">
                <a:solidFill>
                  <a:schemeClr val="accent3"/>
                </a:solidFill>
                <a:ea typeface="+mn-ea"/>
              </a:rPr>
              <a:t>:</a:t>
            </a:r>
          </a:p>
          <a:p>
            <a:pPr marL="306387" lvl="0" indent="-342900">
              <a:spcBef>
                <a:spcPts val="0"/>
              </a:spcBef>
              <a:spcAft>
                <a:spcPts val="800"/>
              </a:spcAft>
              <a:buFont typeface="Arial" panose="020B0604020202020204" pitchFamily="34" charset="0"/>
              <a:buChar char="•"/>
              <a:defRPr/>
            </a:pPr>
            <a:r>
              <a:rPr lang="en-US" dirty="0">
                <a:ea typeface="+mn-ea"/>
              </a:rPr>
              <a:t>Nam lacinia </a:t>
            </a:r>
            <a:r>
              <a:rPr lang="en-US" dirty="0" err="1">
                <a:ea typeface="+mn-ea"/>
              </a:rPr>
              <a:t>neque</a:t>
            </a:r>
            <a:r>
              <a:rPr lang="en-US" dirty="0">
                <a:ea typeface="+mn-ea"/>
              </a:rPr>
              <a:t> </a:t>
            </a:r>
            <a:r>
              <a:rPr lang="en-US" dirty="0" err="1">
                <a:ea typeface="+mn-ea"/>
              </a:rPr>
              <a:t>velit</a:t>
            </a:r>
            <a:r>
              <a:rPr lang="en-US" dirty="0">
                <a:ea typeface="+mn-ea"/>
              </a:rPr>
              <a:t>, vel </a:t>
            </a:r>
            <a:r>
              <a:rPr lang="en-US" dirty="0" err="1">
                <a:ea typeface="+mn-ea"/>
              </a:rPr>
              <a:t>egestas</a:t>
            </a:r>
            <a:r>
              <a:rPr lang="en-US" dirty="0">
                <a:ea typeface="+mn-ea"/>
              </a:rPr>
              <a:t> </a:t>
            </a:r>
            <a:r>
              <a:rPr lang="en-US" dirty="0" err="1">
                <a:ea typeface="+mn-ea"/>
              </a:rPr>
              <a:t>nisl</a:t>
            </a:r>
            <a:r>
              <a:rPr lang="en-US" dirty="0">
                <a:ea typeface="+mn-ea"/>
              </a:rPr>
              <a:t> </a:t>
            </a:r>
            <a:r>
              <a:rPr lang="en-US" dirty="0" err="1">
                <a:ea typeface="+mn-ea"/>
              </a:rPr>
              <a:t>sodales</a:t>
            </a:r>
            <a:r>
              <a:rPr lang="en-US" dirty="0">
                <a:ea typeface="+mn-ea"/>
              </a:rPr>
              <a:t> in. </a:t>
            </a:r>
          </a:p>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a:p>
            <a:endParaRPr lang="en-BE" dirty="0"/>
          </a:p>
        </p:txBody>
      </p:sp>
      <p:sp>
        <p:nvSpPr>
          <p:cNvPr id="10" name="Title 1">
            <a:extLst>
              <a:ext uri="{FF2B5EF4-FFF2-40B4-BE49-F238E27FC236}">
                <a16:creationId xmlns:a16="http://schemas.microsoft.com/office/drawing/2014/main" id="{BB61A678-A884-D7DF-FCFF-C62319EC1409}"/>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1301660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21FCFC8F-DFBB-4495-5B92-1AF7772AAC22}"/>
              </a:ext>
            </a:extLst>
          </p:cNvPr>
          <p:cNvSpPr>
            <a:spLocks noGrp="1"/>
          </p:cNvSpPr>
          <p:nvPr>
            <p:ph type="pic" sz="quarter" idx="13" hasCustomPrompt="1"/>
          </p:nvPr>
        </p:nvSpPr>
        <p:spPr>
          <a:xfrm>
            <a:off x="7560860" y="325499"/>
            <a:ext cx="4132665" cy="5588603"/>
          </a:xfrm>
          <a:prstGeom prst="roundRect">
            <a:avLst>
              <a:gd name="adj" fmla="val 7060"/>
            </a:avLst>
          </a:prstGeom>
          <a:solidFill>
            <a:schemeClr val="bg2"/>
          </a:solidFill>
        </p:spPr>
        <p:txBody>
          <a:bodyPr>
            <a:normAutofit/>
          </a:bodyPr>
          <a:lstStyle>
            <a:lvl1pPr marL="0" indent="0">
              <a:buNone/>
              <a:defRPr sz="1400">
                <a:noFill/>
              </a:defRPr>
            </a:lvl1pPr>
          </a:lstStyle>
          <a:p>
            <a:r>
              <a:rPr lang="en-BE" dirty="0"/>
              <a:t>PHOTO</a:t>
            </a:r>
          </a:p>
        </p:txBody>
      </p:sp>
      <p:sp>
        <p:nvSpPr>
          <p:cNvPr id="3" name="Content Placeholder 2">
            <a:extLst>
              <a:ext uri="{FF2B5EF4-FFF2-40B4-BE49-F238E27FC236}">
                <a16:creationId xmlns:a16="http://schemas.microsoft.com/office/drawing/2014/main" id="{861E718D-9387-965C-9B56-2B8349C17820}"/>
              </a:ext>
            </a:extLst>
          </p:cNvPr>
          <p:cNvSpPr>
            <a:spLocks noGrp="1"/>
          </p:cNvSpPr>
          <p:nvPr>
            <p:ph idx="1" hasCustomPrompt="1"/>
          </p:nvPr>
        </p:nvSpPr>
        <p:spPr>
          <a:xfrm>
            <a:off x="497307" y="951141"/>
            <a:ext cx="6552422" cy="4962961"/>
          </a:xfrm>
          <a:prstGeom prst="rect">
            <a:avLst/>
          </a:prstGeom>
        </p:spPr>
        <p:txBody>
          <a:bodyPr/>
          <a:lstStyle>
            <a:lvl1pPr marL="304800" indent="-342900">
              <a:lnSpc>
                <a:spcPct val="100000"/>
              </a:lnSpc>
              <a:buClr>
                <a:schemeClr val="accent3"/>
              </a:buClr>
              <a:buFont typeface="Arial" panose="020B0604020202020204" pitchFamily="34" charset="0"/>
              <a:buNone/>
              <a:tabLst/>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p:txBody>
      </p:sp>
      <p:sp>
        <p:nvSpPr>
          <p:cNvPr id="6" name="Title 1">
            <a:extLst>
              <a:ext uri="{FF2B5EF4-FFF2-40B4-BE49-F238E27FC236}">
                <a16:creationId xmlns:a16="http://schemas.microsoft.com/office/drawing/2014/main" id="{4CFFD213-DD98-5B98-DF4B-43D5149B5535}"/>
              </a:ext>
            </a:extLst>
          </p:cNvPr>
          <p:cNvSpPr>
            <a:spLocks noGrp="1"/>
          </p:cNvSpPr>
          <p:nvPr>
            <p:ph type="title"/>
          </p:nvPr>
        </p:nvSpPr>
        <p:spPr>
          <a:xfrm>
            <a:off x="497307" y="325500"/>
            <a:ext cx="6552422"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303920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7" name="Text Placeholder 9">
            <a:extLst>
              <a:ext uri="{FF2B5EF4-FFF2-40B4-BE49-F238E27FC236}">
                <a16:creationId xmlns:a16="http://schemas.microsoft.com/office/drawing/2014/main" id="{15BA224B-1D2A-CA7F-94C2-2E3541A3C95A}"/>
              </a:ext>
            </a:extLst>
          </p:cNvPr>
          <p:cNvSpPr>
            <a:spLocks noGrp="1"/>
          </p:cNvSpPr>
          <p:nvPr>
            <p:ph type="body" sz="quarter" idx="13" hasCustomPrompt="1"/>
          </p:nvPr>
        </p:nvSpPr>
        <p:spPr>
          <a:xfrm>
            <a:off x="496888" y="927376"/>
            <a:ext cx="11245850"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dirty="0"/>
              <a:t>Subtitle goes here lorem </a:t>
            </a:r>
            <a:r>
              <a:rPr lang="en-GB" dirty="0" err="1"/>
              <a:t>ipusm</a:t>
            </a:r>
            <a:r>
              <a:rPr lang="en-GB" dirty="0"/>
              <a:t> cum dolore</a:t>
            </a:r>
            <a:endParaRPr lang="en-BE" dirty="0"/>
          </a:p>
        </p:txBody>
      </p:sp>
      <p:sp>
        <p:nvSpPr>
          <p:cNvPr id="8" name="Content Placeholder 2">
            <a:extLst>
              <a:ext uri="{FF2B5EF4-FFF2-40B4-BE49-F238E27FC236}">
                <a16:creationId xmlns:a16="http://schemas.microsoft.com/office/drawing/2014/main" id="{CBA639BD-FA8D-199C-8254-E519FCEA5392}"/>
              </a:ext>
            </a:extLst>
          </p:cNvPr>
          <p:cNvSpPr>
            <a:spLocks noGrp="1"/>
          </p:cNvSpPr>
          <p:nvPr>
            <p:ph idx="1" hasCustomPrompt="1"/>
          </p:nvPr>
        </p:nvSpPr>
        <p:spPr>
          <a:xfrm>
            <a:off x="497306" y="1518826"/>
            <a:ext cx="11245515" cy="4411798"/>
          </a:xfrm>
          <a:prstGeom prst="rect">
            <a:avLst/>
          </a:prstGeom>
        </p:spPr>
        <p:txBody>
          <a:bodyPr/>
          <a:lstStyle>
            <a:lvl1pPr marL="0" indent="0">
              <a:lnSpc>
                <a:spcPct val="100000"/>
              </a:lnSpc>
              <a:buClr>
                <a:schemeClr val="accent3"/>
              </a:buClr>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dirty="0">
                <a:ea typeface="+mn-ea"/>
              </a:rPr>
              <a:t>Lorem ipsum dolor sit </a:t>
            </a:r>
            <a:r>
              <a:rPr lang="en-US" dirty="0" err="1">
                <a:ea typeface="+mn-ea"/>
              </a:rPr>
              <a:t>amet</a:t>
            </a:r>
            <a:r>
              <a:rPr lang="en-US" dirty="0">
                <a:ea typeface="+mn-ea"/>
              </a:rPr>
              <a:t>, </a:t>
            </a:r>
            <a:r>
              <a:rPr lang="en-US" dirty="0" err="1">
                <a:ea typeface="+mn-ea"/>
              </a:rPr>
              <a:t>consectetur</a:t>
            </a:r>
            <a:r>
              <a:rPr lang="en-US" dirty="0">
                <a:ea typeface="+mn-ea"/>
              </a:rPr>
              <a:t> </a:t>
            </a:r>
            <a:r>
              <a:rPr lang="en-US" dirty="0" err="1">
                <a:ea typeface="+mn-ea"/>
              </a:rPr>
              <a:t>adipiscing</a:t>
            </a:r>
            <a:r>
              <a:rPr lang="en-US" dirty="0">
                <a:ea typeface="+mn-ea"/>
              </a:rPr>
              <a:t> </a:t>
            </a:r>
            <a:r>
              <a:rPr lang="en-US" dirty="0" err="1">
                <a:ea typeface="+mn-ea"/>
              </a:rPr>
              <a:t>elit</a:t>
            </a:r>
            <a:r>
              <a:rPr lang="en-US" dirty="0">
                <a:ea typeface="+mn-ea"/>
              </a:rPr>
              <a:t>. Maecenas vel nisi convallis, </a:t>
            </a:r>
            <a:r>
              <a:rPr lang="en-US" dirty="0" err="1">
                <a:ea typeface="+mn-ea"/>
              </a:rPr>
              <a:t>tincidunt</a:t>
            </a:r>
            <a:r>
              <a:rPr lang="en-US" dirty="0">
                <a:ea typeface="+mn-ea"/>
              </a:rPr>
              <a:t> </a:t>
            </a:r>
            <a:r>
              <a:rPr lang="en-US" dirty="0" err="1">
                <a:ea typeface="+mn-ea"/>
              </a:rPr>
              <a:t>elit</a:t>
            </a:r>
            <a:r>
              <a:rPr lang="en-US" dirty="0">
                <a:ea typeface="+mn-ea"/>
              </a:rPr>
              <a:t> vel, pulvinar </a:t>
            </a:r>
            <a:r>
              <a:rPr lang="en-US" dirty="0" err="1">
                <a:ea typeface="+mn-ea"/>
              </a:rPr>
              <a:t>velit</a:t>
            </a:r>
            <a:r>
              <a:rPr lang="en-US" dirty="0">
                <a:ea typeface="+mn-ea"/>
              </a:rPr>
              <a:t>. </a:t>
            </a:r>
            <a:r>
              <a:rPr lang="en-US" dirty="0" err="1">
                <a:ea typeface="+mn-ea"/>
              </a:rPr>
              <a:t>Quisque</a:t>
            </a:r>
            <a:r>
              <a:rPr lang="en-US" dirty="0">
                <a:ea typeface="+mn-ea"/>
              </a:rPr>
              <a:t> ac pharetra lorem. </a:t>
            </a:r>
            <a:r>
              <a:rPr lang="en-US" dirty="0" err="1">
                <a:ea typeface="+mn-ea"/>
              </a:rPr>
              <a:t>Etiam</a:t>
            </a:r>
            <a:r>
              <a:rPr lang="en-US" dirty="0">
                <a:ea typeface="+mn-ea"/>
              </a:rPr>
              <a:t> </a:t>
            </a:r>
            <a:r>
              <a:rPr lang="en-US" dirty="0" err="1">
                <a:ea typeface="+mn-ea"/>
              </a:rPr>
              <a:t>eget</a:t>
            </a:r>
            <a:r>
              <a:rPr lang="en-US" dirty="0">
                <a:ea typeface="+mn-ea"/>
              </a:rPr>
              <a:t> ligula ac </a:t>
            </a:r>
            <a:r>
              <a:rPr lang="en-US" dirty="0" err="1">
                <a:ea typeface="+mn-ea"/>
              </a:rPr>
              <a:t>nunc</a:t>
            </a:r>
            <a:r>
              <a:rPr lang="en-US" dirty="0">
                <a:ea typeface="+mn-ea"/>
              </a:rPr>
              <a:t> </a:t>
            </a:r>
            <a:r>
              <a:rPr lang="en-US" dirty="0" err="1">
                <a:ea typeface="+mn-ea"/>
              </a:rPr>
              <a:t>tempor</a:t>
            </a:r>
            <a:r>
              <a:rPr lang="en-US" dirty="0">
                <a:ea typeface="+mn-ea"/>
              </a:rPr>
              <a:t> </a:t>
            </a:r>
            <a:r>
              <a:rPr lang="en-US" dirty="0" err="1">
                <a:ea typeface="+mn-ea"/>
              </a:rPr>
              <a:t>commodo</a:t>
            </a:r>
            <a:r>
              <a:rPr lang="en-US" dirty="0">
                <a:ea typeface="+mn-ea"/>
              </a:rPr>
              <a:t>.</a:t>
            </a:r>
          </a:p>
          <a:p>
            <a:pPr fontAlgn="auto">
              <a:lnSpc>
                <a:spcPct val="100000"/>
              </a:lnSpc>
              <a:spcBef>
                <a:spcPts val="0"/>
              </a:spcBef>
              <a:spcAft>
                <a:spcPts val="800"/>
              </a:spcAft>
              <a:defRPr/>
            </a:pPr>
            <a:r>
              <a:rPr lang="en-US" dirty="0" err="1">
                <a:ea typeface="+mn-ea"/>
              </a:rPr>
              <a:t>Phasellus</a:t>
            </a:r>
            <a:r>
              <a:rPr lang="en-US" dirty="0">
                <a:ea typeface="+mn-ea"/>
              </a:rPr>
              <a:t> </a:t>
            </a:r>
            <a:r>
              <a:rPr lang="en-US" dirty="0" err="1">
                <a:ea typeface="+mn-ea"/>
              </a:rPr>
              <a:t>orci</a:t>
            </a:r>
            <a:r>
              <a:rPr lang="en-US" dirty="0">
                <a:ea typeface="+mn-ea"/>
              </a:rPr>
              <a:t> dolor, </a:t>
            </a:r>
            <a:r>
              <a:rPr lang="en-US" dirty="0" err="1">
                <a:ea typeface="+mn-ea"/>
              </a:rPr>
              <a:t>viverra</a:t>
            </a:r>
            <a:r>
              <a:rPr lang="en-US" dirty="0">
                <a:ea typeface="+mn-ea"/>
              </a:rPr>
              <a:t> sit </a:t>
            </a:r>
            <a:r>
              <a:rPr lang="en-US" dirty="0" err="1">
                <a:ea typeface="+mn-ea"/>
              </a:rPr>
              <a:t>amet</a:t>
            </a:r>
            <a:r>
              <a:rPr lang="en-US" dirty="0">
                <a:ea typeface="+mn-ea"/>
              </a:rPr>
              <a:t> </a:t>
            </a:r>
            <a:r>
              <a:rPr lang="en-US" dirty="0" err="1">
                <a:ea typeface="+mn-ea"/>
              </a:rPr>
              <a:t>volutpat</a:t>
            </a:r>
            <a:r>
              <a:rPr lang="en-US" dirty="0">
                <a:ea typeface="+mn-ea"/>
              </a:rPr>
              <a:t> a, pulvinar </a:t>
            </a:r>
            <a:r>
              <a:rPr lang="en-US" dirty="0" err="1">
                <a:ea typeface="+mn-ea"/>
              </a:rPr>
              <a:t>rutrum</a:t>
            </a:r>
            <a:r>
              <a:rPr lang="en-US" dirty="0">
                <a:ea typeface="+mn-ea"/>
              </a:rPr>
              <a:t> </a:t>
            </a:r>
            <a:r>
              <a:rPr lang="en-US" dirty="0" err="1">
                <a:ea typeface="+mn-ea"/>
              </a:rPr>
              <a:t>purus</a:t>
            </a:r>
            <a:r>
              <a:rPr lang="en-US" dirty="0">
                <a:ea typeface="+mn-ea"/>
              </a:rPr>
              <a:t>. </a:t>
            </a:r>
            <a:r>
              <a:rPr lang="en-US" dirty="0" err="1">
                <a:ea typeface="+mn-ea"/>
              </a:rPr>
              <a:t>Praesent</a:t>
            </a:r>
            <a:r>
              <a:rPr lang="en-US" dirty="0">
                <a:ea typeface="+mn-ea"/>
              </a:rPr>
              <a:t> </a:t>
            </a:r>
            <a:r>
              <a:rPr lang="en-US" dirty="0" err="1">
                <a:ea typeface="+mn-ea"/>
              </a:rPr>
              <a:t>pretium</a:t>
            </a:r>
            <a:r>
              <a:rPr lang="en-US" dirty="0">
                <a:ea typeface="+mn-ea"/>
              </a:rPr>
              <a:t> eros id </a:t>
            </a:r>
            <a:r>
              <a:rPr lang="en-US" dirty="0" err="1">
                <a:ea typeface="+mn-ea"/>
              </a:rPr>
              <a:t>facilisis</a:t>
            </a:r>
            <a:r>
              <a:rPr lang="en-US" dirty="0">
                <a:ea typeface="+mn-ea"/>
              </a:rPr>
              <a:t> </a:t>
            </a:r>
            <a:r>
              <a:rPr lang="en-US" dirty="0" err="1">
                <a:ea typeface="+mn-ea"/>
              </a:rPr>
              <a:t>suscipit</a:t>
            </a:r>
            <a:r>
              <a:rPr lang="en-US" dirty="0">
                <a:ea typeface="+mn-ea"/>
              </a:rPr>
              <a:t>. </a:t>
            </a:r>
          </a:p>
          <a:p>
            <a:pPr fontAlgn="auto">
              <a:lnSpc>
                <a:spcPct val="100000"/>
              </a:lnSpc>
              <a:spcBef>
                <a:spcPts val="0"/>
              </a:spcBef>
              <a:spcAft>
                <a:spcPts val="800"/>
              </a:spcAft>
              <a:defRPr/>
            </a:pPr>
            <a:r>
              <a:rPr lang="en-US" b="1" dirty="0">
                <a:solidFill>
                  <a:schemeClr val="accent3"/>
                </a:solidFill>
                <a:ea typeface="+mn-ea"/>
              </a:rPr>
              <a:t>Nam et </a:t>
            </a:r>
            <a:r>
              <a:rPr lang="en-US" b="1" dirty="0" err="1">
                <a:solidFill>
                  <a:schemeClr val="accent3"/>
                </a:solidFill>
                <a:ea typeface="+mn-ea"/>
              </a:rPr>
              <a:t>felis</a:t>
            </a:r>
            <a:r>
              <a:rPr lang="en-US" b="1" dirty="0">
                <a:solidFill>
                  <a:schemeClr val="accent3"/>
                </a:solidFill>
                <a:ea typeface="+mn-ea"/>
              </a:rPr>
              <a:t> </a:t>
            </a:r>
            <a:r>
              <a:rPr lang="en-US" b="1" dirty="0" err="1">
                <a:solidFill>
                  <a:schemeClr val="accent3"/>
                </a:solidFill>
                <a:ea typeface="+mn-ea"/>
              </a:rPr>
              <a:t>ut</a:t>
            </a:r>
            <a:r>
              <a:rPr lang="en-US" b="1" dirty="0">
                <a:solidFill>
                  <a:schemeClr val="accent3"/>
                </a:solidFill>
                <a:ea typeface="+mn-ea"/>
              </a:rPr>
              <a:t> ante </a:t>
            </a:r>
            <a:r>
              <a:rPr lang="en-US" b="1" dirty="0" err="1">
                <a:solidFill>
                  <a:schemeClr val="accent3"/>
                </a:solidFill>
                <a:ea typeface="+mn-ea"/>
              </a:rPr>
              <a:t>sodales</a:t>
            </a:r>
            <a:r>
              <a:rPr lang="en-US" b="1" dirty="0">
                <a:solidFill>
                  <a:schemeClr val="accent3"/>
                </a:solidFill>
                <a:ea typeface="+mn-ea"/>
              </a:rPr>
              <a:t> </a:t>
            </a:r>
            <a:r>
              <a:rPr lang="en-US" b="1" dirty="0" err="1">
                <a:solidFill>
                  <a:schemeClr val="accent3"/>
                </a:solidFill>
                <a:ea typeface="+mn-ea"/>
              </a:rPr>
              <a:t>sagittis</a:t>
            </a:r>
            <a:r>
              <a:rPr lang="en-US" b="1" dirty="0">
                <a:solidFill>
                  <a:schemeClr val="accent3"/>
                </a:solidFill>
                <a:ea typeface="+mn-ea"/>
              </a:rPr>
              <a:t>:</a:t>
            </a:r>
          </a:p>
          <a:p>
            <a:pPr marL="306387" lvl="0" indent="-342900">
              <a:spcBef>
                <a:spcPts val="0"/>
              </a:spcBef>
              <a:spcAft>
                <a:spcPts val="800"/>
              </a:spcAft>
              <a:buFont typeface="Arial" panose="020B0604020202020204" pitchFamily="34" charset="0"/>
              <a:buChar char="•"/>
              <a:defRPr/>
            </a:pPr>
            <a:r>
              <a:rPr lang="en-US" dirty="0">
                <a:ea typeface="+mn-ea"/>
              </a:rPr>
              <a:t>Nam lacinia </a:t>
            </a:r>
            <a:r>
              <a:rPr lang="en-US" dirty="0" err="1">
                <a:ea typeface="+mn-ea"/>
              </a:rPr>
              <a:t>neque</a:t>
            </a:r>
            <a:r>
              <a:rPr lang="en-US" dirty="0">
                <a:ea typeface="+mn-ea"/>
              </a:rPr>
              <a:t> </a:t>
            </a:r>
            <a:r>
              <a:rPr lang="en-US" dirty="0" err="1">
                <a:ea typeface="+mn-ea"/>
              </a:rPr>
              <a:t>velit</a:t>
            </a:r>
            <a:r>
              <a:rPr lang="en-US" dirty="0">
                <a:ea typeface="+mn-ea"/>
              </a:rPr>
              <a:t>, vel </a:t>
            </a:r>
            <a:r>
              <a:rPr lang="en-US" dirty="0" err="1">
                <a:ea typeface="+mn-ea"/>
              </a:rPr>
              <a:t>egestas</a:t>
            </a:r>
            <a:r>
              <a:rPr lang="en-US" dirty="0">
                <a:ea typeface="+mn-ea"/>
              </a:rPr>
              <a:t> </a:t>
            </a:r>
            <a:r>
              <a:rPr lang="en-US" dirty="0" err="1">
                <a:ea typeface="+mn-ea"/>
              </a:rPr>
              <a:t>nisl</a:t>
            </a:r>
            <a:r>
              <a:rPr lang="en-US" dirty="0">
                <a:ea typeface="+mn-ea"/>
              </a:rPr>
              <a:t> </a:t>
            </a:r>
            <a:r>
              <a:rPr lang="en-US" dirty="0" err="1">
                <a:ea typeface="+mn-ea"/>
              </a:rPr>
              <a:t>sodales</a:t>
            </a:r>
            <a:r>
              <a:rPr lang="en-US" dirty="0">
                <a:ea typeface="+mn-ea"/>
              </a:rPr>
              <a:t> in. </a:t>
            </a:r>
          </a:p>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a:p>
            <a:endParaRPr lang="en-BE" dirty="0"/>
          </a:p>
        </p:txBody>
      </p:sp>
      <p:sp>
        <p:nvSpPr>
          <p:cNvPr id="9" name="Title 1">
            <a:extLst>
              <a:ext uri="{FF2B5EF4-FFF2-40B4-BE49-F238E27FC236}">
                <a16:creationId xmlns:a16="http://schemas.microsoft.com/office/drawing/2014/main" id="{2435D79A-F06C-D349-980B-A4F4BF0E16C6}"/>
              </a:ext>
            </a:extLst>
          </p:cNvPr>
          <p:cNvSpPr>
            <a:spLocks noGrp="1"/>
          </p:cNvSpPr>
          <p:nvPr>
            <p:ph type="title"/>
          </p:nvPr>
        </p:nvSpPr>
        <p:spPr>
          <a:xfrm>
            <a:off x="497306" y="325500"/>
            <a:ext cx="11245432"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2314803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049BD4F2-1F35-BB08-FAFB-51E315B13F15}"/>
              </a:ext>
            </a:extLst>
          </p:cNvPr>
          <p:cNvSpPr>
            <a:spLocks noGrp="1"/>
          </p:cNvSpPr>
          <p:nvPr>
            <p:ph type="pic" sz="quarter" idx="14" hasCustomPrompt="1"/>
          </p:nvPr>
        </p:nvSpPr>
        <p:spPr>
          <a:xfrm>
            <a:off x="7560860" y="339503"/>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dirty="0"/>
              <a:t>PHOTO</a:t>
            </a:r>
          </a:p>
        </p:txBody>
      </p:sp>
      <p:sp>
        <p:nvSpPr>
          <p:cNvPr id="3" name="Picture Placeholder 6">
            <a:extLst>
              <a:ext uri="{FF2B5EF4-FFF2-40B4-BE49-F238E27FC236}">
                <a16:creationId xmlns:a16="http://schemas.microsoft.com/office/drawing/2014/main" id="{674D4E50-88EB-7B9E-83AA-6D64AB6E16E2}"/>
              </a:ext>
            </a:extLst>
          </p:cNvPr>
          <p:cNvSpPr>
            <a:spLocks noGrp="1"/>
          </p:cNvSpPr>
          <p:nvPr>
            <p:ph type="pic" sz="quarter" idx="15" hasCustomPrompt="1"/>
          </p:nvPr>
        </p:nvSpPr>
        <p:spPr>
          <a:xfrm>
            <a:off x="7560860" y="3355710"/>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dirty="0"/>
              <a:t>PHOTO</a:t>
            </a:r>
          </a:p>
        </p:txBody>
      </p:sp>
      <p:sp>
        <p:nvSpPr>
          <p:cNvPr id="6" name="Text Placeholder 9">
            <a:extLst>
              <a:ext uri="{FF2B5EF4-FFF2-40B4-BE49-F238E27FC236}">
                <a16:creationId xmlns:a16="http://schemas.microsoft.com/office/drawing/2014/main" id="{CD1DDCCD-59F8-5F36-0E11-F815526C4B78}"/>
              </a:ext>
            </a:extLst>
          </p:cNvPr>
          <p:cNvSpPr>
            <a:spLocks noGrp="1"/>
          </p:cNvSpPr>
          <p:nvPr>
            <p:ph type="body" sz="quarter" idx="13" hasCustomPrompt="1"/>
          </p:nvPr>
        </p:nvSpPr>
        <p:spPr>
          <a:xfrm>
            <a:off x="496888" y="927376"/>
            <a:ext cx="6685358"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dirty="0"/>
              <a:t>Subtitle goes here lorem </a:t>
            </a:r>
            <a:r>
              <a:rPr lang="en-GB" dirty="0" err="1"/>
              <a:t>ipusm</a:t>
            </a:r>
            <a:r>
              <a:rPr lang="en-GB" dirty="0"/>
              <a:t> cum dolore</a:t>
            </a:r>
            <a:endParaRPr lang="en-BE" dirty="0"/>
          </a:p>
        </p:txBody>
      </p:sp>
      <p:sp>
        <p:nvSpPr>
          <p:cNvPr id="10" name="Content Placeholder 2">
            <a:extLst>
              <a:ext uri="{FF2B5EF4-FFF2-40B4-BE49-F238E27FC236}">
                <a16:creationId xmlns:a16="http://schemas.microsoft.com/office/drawing/2014/main" id="{BAD655C2-9EAF-8117-1399-5164B0D91D23}"/>
              </a:ext>
            </a:extLst>
          </p:cNvPr>
          <p:cNvSpPr>
            <a:spLocks noGrp="1"/>
          </p:cNvSpPr>
          <p:nvPr>
            <p:ph idx="1" hasCustomPrompt="1"/>
          </p:nvPr>
        </p:nvSpPr>
        <p:spPr>
          <a:xfrm>
            <a:off x="497306" y="1518826"/>
            <a:ext cx="6685159" cy="4411798"/>
          </a:xfrm>
          <a:prstGeom prst="rect">
            <a:avLst/>
          </a:prstGeom>
        </p:spPr>
        <p:txBody>
          <a:bodyPr/>
          <a:lstStyle>
            <a:lvl1pPr marL="0" indent="0">
              <a:lnSpc>
                <a:spcPct val="100000"/>
              </a:lnSpc>
              <a:buClr>
                <a:schemeClr val="accent3"/>
              </a:buClr>
              <a:buFont typeface="Arial" panose="020B0604020202020204" pitchFamily="34" charset="0"/>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p:txBody>
      </p:sp>
      <p:sp>
        <p:nvSpPr>
          <p:cNvPr id="11" name="Title 1">
            <a:extLst>
              <a:ext uri="{FF2B5EF4-FFF2-40B4-BE49-F238E27FC236}">
                <a16:creationId xmlns:a16="http://schemas.microsoft.com/office/drawing/2014/main" id="{AC0C7B8C-4BC5-57B1-FE8F-3603DE222C4A}"/>
              </a:ext>
            </a:extLst>
          </p:cNvPr>
          <p:cNvSpPr>
            <a:spLocks noGrp="1"/>
          </p:cNvSpPr>
          <p:nvPr>
            <p:ph type="title"/>
          </p:nvPr>
        </p:nvSpPr>
        <p:spPr>
          <a:xfrm>
            <a:off x="497306" y="325500"/>
            <a:ext cx="6685110"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1326611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049BD4F2-1F35-BB08-FAFB-51E315B13F15}"/>
              </a:ext>
            </a:extLst>
          </p:cNvPr>
          <p:cNvSpPr>
            <a:spLocks noGrp="1"/>
          </p:cNvSpPr>
          <p:nvPr>
            <p:ph type="pic" sz="quarter" idx="14" hasCustomPrompt="1"/>
          </p:nvPr>
        </p:nvSpPr>
        <p:spPr>
          <a:xfrm>
            <a:off x="7560860" y="339503"/>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dirty="0"/>
              <a:t>PHOTO</a:t>
            </a:r>
          </a:p>
        </p:txBody>
      </p:sp>
      <p:sp>
        <p:nvSpPr>
          <p:cNvPr id="6" name="Text Placeholder 9">
            <a:extLst>
              <a:ext uri="{FF2B5EF4-FFF2-40B4-BE49-F238E27FC236}">
                <a16:creationId xmlns:a16="http://schemas.microsoft.com/office/drawing/2014/main" id="{CD1DDCCD-59F8-5F36-0E11-F815526C4B78}"/>
              </a:ext>
            </a:extLst>
          </p:cNvPr>
          <p:cNvSpPr>
            <a:spLocks noGrp="1"/>
          </p:cNvSpPr>
          <p:nvPr>
            <p:ph type="body" sz="quarter" idx="13" hasCustomPrompt="1"/>
          </p:nvPr>
        </p:nvSpPr>
        <p:spPr>
          <a:xfrm>
            <a:off x="496888" y="927376"/>
            <a:ext cx="6685358"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dirty="0"/>
              <a:t>Subtitle goes here lorem </a:t>
            </a:r>
            <a:r>
              <a:rPr lang="en-GB" dirty="0" err="1"/>
              <a:t>ipusm</a:t>
            </a:r>
            <a:r>
              <a:rPr lang="en-GB" dirty="0"/>
              <a:t> cum dolore</a:t>
            </a:r>
            <a:endParaRPr lang="en-BE" dirty="0"/>
          </a:p>
        </p:txBody>
      </p:sp>
      <p:sp>
        <p:nvSpPr>
          <p:cNvPr id="10" name="Content Placeholder 2">
            <a:extLst>
              <a:ext uri="{FF2B5EF4-FFF2-40B4-BE49-F238E27FC236}">
                <a16:creationId xmlns:a16="http://schemas.microsoft.com/office/drawing/2014/main" id="{BAD655C2-9EAF-8117-1399-5164B0D91D23}"/>
              </a:ext>
            </a:extLst>
          </p:cNvPr>
          <p:cNvSpPr>
            <a:spLocks noGrp="1"/>
          </p:cNvSpPr>
          <p:nvPr>
            <p:ph idx="1" hasCustomPrompt="1"/>
          </p:nvPr>
        </p:nvSpPr>
        <p:spPr>
          <a:xfrm>
            <a:off x="497306" y="1518826"/>
            <a:ext cx="6685159" cy="4411798"/>
          </a:xfrm>
          <a:prstGeom prst="rect">
            <a:avLst/>
          </a:prstGeom>
        </p:spPr>
        <p:txBody>
          <a:bodyPr/>
          <a:lstStyle>
            <a:lvl1pPr marL="342900" indent="-342900">
              <a:lnSpc>
                <a:spcPct val="100000"/>
              </a:lnSpc>
              <a:buClr>
                <a:schemeClr val="accent3"/>
              </a:buClr>
              <a:buFont typeface="Arial" panose="020B0604020202020204" pitchFamily="34" charset="0"/>
              <a:buChar char="•"/>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p:txBody>
      </p:sp>
      <p:sp>
        <p:nvSpPr>
          <p:cNvPr id="11" name="Title 1">
            <a:extLst>
              <a:ext uri="{FF2B5EF4-FFF2-40B4-BE49-F238E27FC236}">
                <a16:creationId xmlns:a16="http://schemas.microsoft.com/office/drawing/2014/main" id="{AC0C7B8C-4BC5-57B1-FE8F-3603DE222C4A}"/>
              </a:ext>
            </a:extLst>
          </p:cNvPr>
          <p:cNvSpPr>
            <a:spLocks noGrp="1"/>
          </p:cNvSpPr>
          <p:nvPr>
            <p:ph type="title"/>
          </p:nvPr>
        </p:nvSpPr>
        <p:spPr>
          <a:xfrm>
            <a:off x="497306" y="325500"/>
            <a:ext cx="6685110"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236103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4A96D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69D37-ABE5-D28A-12F9-6B9E6FDD3D54}"/>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b="-3548"/>
          <a:stretch/>
        </p:blipFill>
        <p:spPr>
          <a:xfrm>
            <a:off x="-1" y="-1"/>
            <a:ext cx="12191999" cy="6273351"/>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FFFFFF"/>
          </a:solidFill>
          <a:ln w="8113" cap="flat">
            <a:noFill/>
            <a:prstDash val="solid"/>
            <a:miter/>
          </a:ln>
        </p:spPr>
        <p:txBody>
          <a:bodyPr rtlCol="0" anchor="ctr"/>
          <a:lstStyle/>
          <a:p>
            <a:endParaRPr lang="en-BE"/>
          </a:p>
        </p:txBody>
      </p:sp>
      <p:pic>
        <p:nvPicPr>
          <p:cNvPr id="16" name="Picture 15">
            <a:extLst>
              <a:ext uri="{FF2B5EF4-FFF2-40B4-BE49-F238E27FC236}">
                <a16:creationId xmlns:a16="http://schemas.microsoft.com/office/drawing/2014/main" id="{19B1215E-49C5-EBDB-529B-4054A8CFE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9" y="4945076"/>
            <a:ext cx="3653611" cy="1586342"/>
          </a:xfrm>
          <a:prstGeom prst="rect">
            <a:avLst/>
          </a:prstGeom>
        </p:spPr>
      </p:pic>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sp>
        <p:nvSpPr>
          <p:cNvPr id="4" name="Date Placeholder 3">
            <a:extLst>
              <a:ext uri="{FF2B5EF4-FFF2-40B4-BE49-F238E27FC236}">
                <a16:creationId xmlns:a16="http://schemas.microsoft.com/office/drawing/2014/main" id="{D0B95311-5482-8A79-B80E-ED8BF71148C9}"/>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rgbClr val="004F9F"/>
                </a:solidFill>
                <a:latin typeface="Poppins SemiBold" pitchFamily="2" charset="77"/>
                <a:cs typeface="Poppins SemiBold" pitchFamily="2" charset="77"/>
              </a:defRPr>
            </a:lvl1pPr>
          </a:lstStyle>
          <a:p>
            <a:endParaRPr lang="en-BE" dirty="0"/>
          </a:p>
        </p:txBody>
      </p:sp>
    </p:spTree>
    <p:extLst>
      <p:ext uri="{BB962C8B-B14F-4D97-AF65-F5344CB8AC3E}">
        <p14:creationId xmlns:p14="http://schemas.microsoft.com/office/powerpoint/2010/main" val="4133847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Graphic 13">
            <a:extLst>
              <a:ext uri="{FF2B5EF4-FFF2-40B4-BE49-F238E27FC236}">
                <a16:creationId xmlns:a16="http://schemas.microsoft.com/office/drawing/2014/main" id="{D0C8785C-34C3-E4F6-3609-4787D06A9AF0}"/>
              </a:ext>
            </a:extLst>
          </p:cNvPr>
          <p:cNvSpPr/>
          <p:nvPr userDrawn="1"/>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Tree>
    <p:extLst>
      <p:ext uri="{BB962C8B-B14F-4D97-AF65-F5344CB8AC3E}">
        <p14:creationId xmlns:p14="http://schemas.microsoft.com/office/powerpoint/2010/main" val="717335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Graphic 13">
            <a:extLst>
              <a:ext uri="{FF2B5EF4-FFF2-40B4-BE49-F238E27FC236}">
                <a16:creationId xmlns:a16="http://schemas.microsoft.com/office/drawing/2014/main" id="{45992DC3-579B-79B0-15D3-8F5FA2BD3B83}"/>
              </a:ext>
            </a:extLst>
          </p:cNvPr>
          <p:cNvSpPr/>
          <p:nvPr userDrawn="1"/>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7" name="Title 1">
            <a:extLst>
              <a:ext uri="{FF2B5EF4-FFF2-40B4-BE49-F238E27FC236}">
                <a16:creationId xmlns:a16="http://schemas.microsoft.com/office/drawing/2014/main" id="{086F769D-77DD-E944-5730-915003A99663}"/>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30838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Graphic 13">
            <a:extLst>
              <a:ext uri="{FF2B5EF4-FFF2-40B4-BE49-F238E27FC236}">
                <a16:creationId xmlns:a16="http://schemas.microsoft.com/office/drawing/2014/main" id="{993CA4DA-EA10-CC44-843D-7558CD1AE29E}"/>
              </a:ext>
            </a:extLst>
          </p:cNvPr>
          <p:cNvSpPr/>
          <p:nvPr userDrawn="1"/>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7" name="Picture Placeholder 6">
            <a:extLst>
              <a:ext uri="{FF2B5EF4-FFF2-40B4-BE49-F238E27FC236}">
                <a16:creationId xmlns:a16="http://schemas.microsoft.com/office/drawing/2014/main" id="{8064704C-F472-3B09-ECA3-4827B2F53DEF}"/>
              </a:ext>
            </a:extLst>
          </p:cNvPr>
          <p:cNvSpPr>
            <a:spLocks noGrp="1"/>
          </p:cNvSpPr>
          <p:nvPr>
            <p:ph type="pic" sz="quarter" idx="13"/>
          </p:nvPr>
        </p:nvSpPr>
        <p:spPr>
          <a:xfrm>
            <a:off x="-1" y="1"/>
            <a:ext cx="12192000" cy="6105461"/>
          </a:xfrm>
          <a:custGeom>
            <a:avLst/>
            <a:gdLst>
              <a:gd name="connsiteX0" fmla="*/ 0 w 12192000"/>
              <a:gd name="connsiteY0" fmla="*/ 0 h 6105461"/>
              <a:gd name="connsiteX1" fmla="*/ 12192000 w 12192000"/>
              <a:gd name="connsiteY1" fmla="*/ 0 h 6105461"/>
              <a:gd name="connsiteX2" fmla="*/ 12192000 w 12192000"/>
              <a:gd name="connsiteY2" fmla="*/ 5871411 h 6105461"/>
              <a:gd name="connsiteX3" fmla="*/ 10734073 w 12192000"/>
              <a:gd name="connsiteY3" fmla="*/ 5971761 h 6105461"/>
              <a:gd name="connsiteX4" fmla="*/ 6096637 w 12192000"/>
              <a:gd name="connsiteY4" fmla="*/ 6105461 h 6105461"/>
              <a:gd name="connsiteX5" fmla="*/ 0 w 12192000"/>
              <a:gd name="connsiteY5" fmla="*/ 5871411 h 61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105461">
                <a:moveTo>
                  <a:pt x="0" y="0"/>
                </a:moveTo>
                <a:lnTo>
                  <a:pt x="12192000" y="0"/>
                </a:lnTo>
                <a:lnTo>
                  <a:pt x="12192000" y="5871411"/>
                </a:lnTo>
                <a:lnTo>
                  <a:pt x="10734073" y="5971761"/>
                </a:lnTo>
                <a:cubicBezTo>
                  <a:pt x="9251609" y="6058847"/>
                  <a:pt x="7698103" y="6105461"/>
                  <a:pt x="6096637" y="6105461"/>
                </a:cubicBezTo>
                <a:cubicBezTo>
                  <a:pt x="3961350" y="6105461"/>
                  <a:pt x="1910051" y="6022592"/>
                  <a:pt x="0" y="5871411"/>
                </a:cubicBezTo>
                <a:close/>
              </a:path>
            </a:pathLst>
          </a:custGeom>
          <a:solidFill>
            <a:schemeClr val="bg2"/>
          </a:solidFill>
        </p:spPr>
        <p:txBody>
          <a:bodyPr wrap="square">
            <a:noAutofit/>
          </a:bodyPr>
          <a:lstStyle>
            <a:lvl1pPr>
              <a:defRPr>
                <a:noFill/>
              </a:defRPr>
            </a:lvl1pPr>
          </a:lstStyle>
          <a:p>
            <a:r>
              <a:rPr lang="en-US"/>
              <a:t>Click icon to add picture</a:t>
            </a:r>
            <a:endParaRPr lang="en-BE"/>
          </a:p>
        </p:txBody>
      </p:sp>
    </p:spTree>
    <p:extLst>
      <p:ext uri="{BB962C8B-B14F-4D97-AF65-F5344CB8AC3E}">
        <p14:creationId xmlns:p14="http://schemas.microsoft.com/office/powerpoint/2010/main" val="333246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643D6020-CF38-0A4B-9F9F-E715C8D89E71}"/>
              </a:ext>
            </a:extLst>
          </p:cNvPr>
          <p:cNvSpPr/>
          <p:nvPr/>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
        <p:nvSpPr>
          <p:cNvPr id="3" name="Content Placeholder 2">
            <a:extLst>
              <a:ext uri="{FF2B5EF4-FFF2-40B4-BE49-F238E27FC236}">
                <a16:creationId xmlns:a16="http://schemas.microsoft.com/office/drawing/2014/main" id="{0A0BC418-70D9-528F-04B6-C665ED67BB90}"/>
              </a:ext>
            </a:extLst>
          </p:cNvPr>
          <p:cNvSpPr>
            <a:spLocks noGrp="1"/>
          </p:cNvSpPr>
          <p:nvPr>
            <p:ph idx="1" hasCustomPrompt="1"/>
          </p:nvPr>
        </p:nvSpPr>
        <p:spPr>
          <a:xfrm>
            <a:off x="497306" y="951142"/>
            <a:ext cx="11245515" cy="4125790"/>
          </a:xfrm>
          <a:prstGeom prst="rect">
            <a:avLst/>
          </a:prstGeom>
        </p:spPr>
        <p:txBody>
          <a:bodyPr/>
          <a:lstStyle>
            <a:lvl1pPr marL="0" indent="0">
              <a:lnSpc>
                <a:spcPct val="100000"/>
              </a:lnSpc>
              <a:buClr>
                <a:schemeClr val="accent3"/>
              </a:buClr>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dirty="0">
                <a:ea typeface="+mn-ea"/>
              </a:rPr>
              <a:t>Lorem ipsum dolor sit </a:t>
            </a:r>
            <a:r>
              <a:rPr lang="en-US" dirty="0" err="1">
                <a:ea typeface="+mn-ea"/>
              </a:rPr>
              <a:t>amet</a:t>
            </a:r>
            <a:r>
              <a:rPr lang="en-US" dirty="0">
                <a:ea typeface="+mn-ea"/>
              </a:rPr>
              <a:t>, </a:t>
            </a:r>
            <a:r>
              <a:rPr lang="en-US" dirty="0" err="1">
                <a:ea typeface="+mn-ea"/>
              </a:rPr>
              <a:t>consectetur</a:t>
            </a:r>
            <a:r>
              <a:rPr lang="en-US" dirty="0">
                <a:ea typeface="+mn-ea"/>
              </a:rPr>
              <a:t> </a:t>
            </a:r>
            <a:r>
              <a:rPr lang="en-US" dirty="0" err="1">
                <a:ea typeface="+mn-ea"/>
              </a:rPr>
              <a:t>adipiscing</a:t>
            </a:r>
            <a:r>
              <a:rPr lang="en-US" dirty="0">
                <a:ea typeface="+mn-ea"/>
              </a:rPr>
              <a:t> </a:t>
            </a:r>
            <a:r>
              <a:rPr lang="en-US" dirty="0" err="1">
                <a:ea typeface="+mn-ea"/>
              </a:rPr>
              <a:t>elit</a:t>
            </a:r>
            <a:r>
              <a:rPr lang="en-US" dirty="0">
                <a:ea typeface="+mn-ea"/>
              </a:rPr>
              <a:t>. Maecenas vel nisi convallis, </a:t>
            </a:r>
            <a:r>
              <a:rPr lang="en-US" dirty="0" err="1">
                <a:ea typeface="+mn-ea"/>
              </a:rPr>
              <a:t>tincidunt</a:t>
            </a:r>
            <a:r>
              <a:rPr lang="en-US" dirty="0">
                <a:ea typeface="+mn-ea"/>
              </a:rPr>
              <a:t> </a:t>
            </a:r>
            <a:r>
              <a:rPr lang="en-US" dirty="0" err="1">
                <a:ea typeface="+mn-ea"/>
              </a:rPr>
              <a:t>elit</a:t>
            </a:r>
            <a:r>
              <a:rPr lang="en-US" dirty="0">
                <a:ea typeface="+mn-ea"/>
              </a:rPr>
              <a:t> vel, pulvinar </a:t>
            </a:r>
            <a:r>
              <a:rPr lang="en-US" dirty="0" err="1">
                <a:ea typeface="+mn-ea"/>
              </a:rPr>
              <a:t>velit</a:t>
            </a:r>
            <a:r>
              <a:rPr lang="en-US" dirty="0">
                <a:ea typeface="+mn-ea"/>
              </a:rPr>
              <a:t>. </a:t>
            </a:r>
            <a:r>
              <a:rPr lang="en-US" dirty="0" err="1">
                <a:ea typeface="+mn-ea"/>
              </a:rPr>
              <a:t>Quisque</a:t>
            </a:r>
            <a:r>
              <a:rPr lang="en-US" dirty="0">
                <a:ea typeface="+mn-ea"/>
              </a:rPr>
              <a:t> ac pharetra lorem. </a:t>
            </a:r>
            <a:r>
              <a:rPr lang="en-US" dirty="0" err="1">
                <a:ea typeface="+mn-ea"/>
              </a:rPr>
              <a:t>Etiam</a:t>
            </a:r>
            <a:r>
              <a:rPr lang="en-US" dirty="0">
                <a:ea typeface="+mn-ea"/>
              </a:rPr>
              <a:t> </a:t>
            </a:r>
            <a:r>
              <a:rPr lang="en-US" dirty="0" err="1">
                <a:ea typeface="+mn-ea"/>
              </a:rPr>
              <a:t>eget</a:t>
            </a:r>
            <a:r>
              <a:rPr lang="en-US" dirty="0">
                <a:ea typeface="+mn-ea"/>
              </a:rPr>
              <a:t> ligula ac </a:t>
            </a:r>
            <a:r>
              <a:rPr lang="en-US" dirty="0" err="1">
                <a:ea typeface="+mn-ea"/>
              </a:rPr>
              <a:t>nunc</a:t>
            </a:r>
            <a:r>
              <a:rPr lang="en-US" dirty="0">
                <a:ea typeface="+mn-ea"/>
              </a:rPr>
              <a:t> </a:t>
            </a:r>
            <a:r>
              <a:rPr lang="en-US" dirty="0" err="1">
                <a:ea typeface="+mn-ea"/>
              </a:rPr>
              <a:t>tempor</a:t>
            </a:r>
            <a:r>
              <a:rPr lang="en-US" dirty="0">
                <a:ea typeface="+mn-ea"/>
              </a:rPr>
              <a:t> </a:t>
            </a:r>
            <a:r>
              <a:rPr lang="en-US" dirty="0" err="1">
                <a:ea typeface="+mn-ea"/>
              </a:rPr>
              <a:t>commodo</a:t>
            </a:r>
            <a:r>
              <a:rPr lang="en-US" dirty="0">
                <a:ea typeface="+mn-ea"/>
              </a:rPr>
              <a:t>.</a:t>
            </a:r>
          </a:p>
          <a:p>
            <a:pPr fontAlgn="auto">
              <a:lnSpc>
                <a:spcPct val="100000"/>
              </a:lnSpc>
              <a:spcBef>
                <a:spcPts val="0"/>
              </a:spcBef>
              <a:spcAft>
                <a:spcPts val="800"/>
              </a:spcAft>
              <a:defRPr/>
            </a:pPr>
            <a:r>
              <a:rPr lang="en-US" dirty="0" err="1">
                <a:ea typeface="+mn-ea"/>
              </a:rPr>
              <a:t>Phasellus</a:t>
            </a:r>
            <a:r>
              <a:rPr lang="en-US" dirty="0">
                <a:ea typeface="+mn-ea"/>
              </a:rPr>
              <a:t> </a:t>
            </a:r>
            <a:r>
              <a:rPr lang="en-US" dirty="0" err="1">
                <a:ea typeface="+mn-ea"/>
              </a:rPr>
              <a:t>orci</a:t>
            </a:r>
            <a:r>
              <a:rPr lang="en-US" dirty="0">
                <a:ea typeface="+mn-ea"/>
              </a:rPr>
              <a:t> dolor, </a:t>
            </a:r>
            <a:r>
              <a:rPr lang="en-US" dirty="0" err="1">
                <a:ea typeface="+mn-ea"/>
              </a:rPr>
              <a:t>viverra</a:t>
            </a:r>
            <a:r>
              <a:rPr lang="en-US" dirty="0">
                <a:ea typeface="+mn-ea"/>
              </a:rPr>
              <a:t> sit </a:t>
            </a:r>
            <a:r>
              <a:rPr lang="en-US" dirty="0" err="1">
                <a:ea typeface="+mn-ea"/>
              </a:rPr>
              <a:t>amet</a:t>
            </a:r>
            <a:r>
              <a:rPr lang="en-US" dirty="0">
                <a:ea typeface="+mn-ea"/>
              </a:rPr>
              <a:t> </a:t>
            </a:r>
            <a:r>
              <a:rPr lang="en-US" dirty="0" err="1">
                <a:ea typeface="+mn-ea"/>
              </a:rPr>
              <a:t>volutpat</a:t>
            </a:r>
            <a:r>
              <a:rPr lang="en-US" dirty="0">
                <a:ea typeface="+mn-ea"/>
              </a:rPr>
              <a:t> a, pulvinar </a:t>
            </a:r>
            <a:r>
              <a:rPr lang="en-US" dirty="0" err="1">
                <a:ea typeface="+mn-ea"/>
              </a:rPr>
              <a:t>rutrum</a:t>
            </a:r>
            <a:r>
              <a:rPr lang="en-US" dirty="0">
                <a:ea typeface="+mn-ea"/>
              </a:rPr>
              <a:t> </a:t>
            </a:r>
            <a:r>
              <a:rPr lang="en-US" dirty="0" err="1">
                <a:ea typeface="+mn-ea"/>
              </a:rPr>
              <a:t>purus</a:t>
            </a:r>
            <a:r>
              <a:rPr lang="en-US" dirty="0">
                <a:ea typeface="+mn-ea"/>
              </a:rPr>
              <a:t>. </a:t>
            </a:r>
            <a:r>
              <a:rPr lang="en-US" dirty="0" err="1">
                <a:ea typeface="+mn-ea"/>
              </a:rPr>
              <a:t>Praesent</a:t>
            </a:r>
            <a:r>
              <a:rPr lang="en-US" dirty="0">
                <a:ea typeface="+mn-ea"/>
              </a:rPr>
              <a:t> </a:t>
            </a:r>
            <a:r>
              <a:rPr lang="en-US" dirty="0" err="1">
                <a:ea typeface="+mn-ea"/>
              </a:rPr>
              <a:t>pretium</a:t>
            </a:r>
            <a:r>
              <a:rPr lang="en-US" dirty="0">
                <a:ea typeface="+mn-ea"/>
              </a:rPr>
              <a:t> eros id </a:t>
            </a:r>
            <a:r>
              <a:rPr lang="en-US" dirty="0" err="1">
                <a:ea typeface="+mn-ea"/>
              </a:rPr>
              <a:t>facilisis</a:t>
            </a:r>
            <a:r>
              <a:rPr lang="en-US" dirty="0">
                <a:ea typeface="+mn-ea"/>
              </a:rPr>
              <a:t> </a:t>
            </a:r>
            <a:r>
              <a:rPr lang="en-US" dirty="0" err="1">
                <a:ea typeface="+mn-ea"/>
              </a:rPr>
              <a:t>suscipit</a:t>
            </a:r>
            <a:r>
              <a:rPr lang="en-US" dirty="0">
                <a:ea typeface="+mn-ea"/>
              </a:rPr>
              <a:t>. </a:t>
            </a:r>
          </a:p>
          <a:p>
            <a:pPr fontAlgn="auto">
              <a:lnSpc>
                <a:spcPct val="100000"/>
              </a:lnSpc>
              <a:spcBef>
                <a:spcPts val="0"/>
              </a:spcBef>
              <a:spcAft>
                <a:spcPts val="800"/>
              </a:spcAft>
              <a:defRPr/>
            </a:pPr>
            <a:r>
              <a:rPr lang="en-US" b="1" dirty="0">
                <a:solidFill>
                  <a:schemeClr val="accent3"/>
                </a:solidFill>
                <a:ea typeface="+mn-ea"/>
              </a:rPr>
              <a:t>Nam et </a:t>
            </a:r>
            <a:r>
              <a:rPr lang="en-US" b="1" dirty="0" err="1">
                <a:solidFill>
                  <a:schemeClr val="accent3"/>
                </a:solidFill>
                <a:ea typeface="+mn-ea"/>
              </a:rPr>
              <a:t>felis</a:t>
            </a:r>
            <a:r>
              <a:rPr lang="en-US" b="1" dirty="0">
                <a:solidFill>
                  <a:schemeClr val="accent3"/>
                </a:solidFill>
                <a:ea typeface="+mn-ea"/>
              </a:rPr>
              <a:t> </a:t>
            </a:r>
            <a:r>
              <a:rPr lang="en-US" b="1" dirty="0" err="1">
                <a:solidFill>
                  <a:schemeClr val="accent3"/>
                </a:solidFill>
                <a:ea typeface="+mn-ea"/>
              </a:rPr>
              <a:t>ut</a:t>
            </a:r>
            <a:r>
              <a:rPr lang="en-US" b="1" dirty="0">
                <a:solidFill>
                  <a:schemeClr val="accent3"/>
                </a:solidFill>
                <a:ea typeface="+mn-ea"/>
              </a:rPr>
              <a:t> ante </a:t>
            </a:r>
            <a:r>
              <a:rPr lang="en-US" b="1" dirty="0" err="1">
                <a:solidFill>
                  <a:schemeClr val="accent3"/>
                </a:solidFill>
                <a:ea typeface="+mn-ea"/>
              </a:rPr>
              <a:t>sodales</a:t>
            </a:r>
            <a:r>
              <a:rPr lang="en-US" b="1" dirty="0">
                <a:solidFill>
                  <a:schemeClr val="accent3"/>
                </a:solidFill>
                <a:ea typeface="+mn-ea"/>
              </a:rPr>
              <a:t> </a:t>
            </a:r>
            <a:r>
              <a:rPr lang="en-US" b="1" dirty="0" err="1">
                <a:solidFill>
                  <a:schemeClr val="accent3"/>
                </a:solidFill>
                <a:ea typeface="+mn-ea"/>
              </a:rPr>
              <a:t>sagittis</a:t>
            </a:r>
            <a:r>
              <a:rPr lang="en-US" b="1" dirty="0">
                <a:solidFill>
                  <a:schemeClr val="accent3"/>
                </a:solidFill>
                <a:ea typeface="+mn-ea"/>
              </a:rPr>
              <a:t>:</a:t>
            </a:r>
          </a:p>
          <a:p>
            <a:pPr marL="306387" lvl="0" indent="-342900">
              <a:spcBef>
                <a:spcPts val="0"/>
              </a:spcBef>
              <a:spcAft>
                <a:spcPts val="800"/>
              </a:spcAft>
              <a:buFont typeface="Arial" panose="020B0604020202020204" pitchFamily="34" charset="0"/>
              <a:buChar char="•"/>
              <a:defRPr/>
            </a:pPr>
            <a:r>
              <a:rPr lang="en-US" dirty="0">
                <a:ea typeface="+mn-ea"/>
              </a:rPr>
              <a:t>Nam lacinia </a:t>
            </a:r>
            <a:r>
              <a:rPr lang="en-US" dirty="0" err="1">
                <a:ea typeface="+mn-ea"/>
              </a:rPr>
              <a:t>neque</a:t>
            </a:r>
            <a:r>
              <a:rPr lang="en-US" dirty="0">
                <a:ea typeface="+mn-ea"/>
              </a:rPr>
              <a:t> </a:t>
            </a:r>
            <a:r>
              <a:rPr lang="en-US" dirty="0" err="1">
                <a:ea typeface="+mn-ea"/>
              </a:rPr>
              <a:t>velit</a:t>
            </a:r>
            <a:r>
              <a:rPr lang="en-US" dirty="0">
                <a:ea typeface="+mn-ea"/>
              </a:rPr>
              <a:t>, vel </a:t>
            </a:r>
            <a:r>
              <a:rPr lang="en-US" dirty="0" err="1">
                <a:ea typeface="+mn-ea"/>
              </a:rPr>
              <a:t>egestas</a:t>
            </a:r>
            <a:r>
              <a:rPr lang="en-US" dirty="0">
                <a:ea typeface="+mn-ea"/>
              </a:rPr>
              <a:t> </a:t>
            </a:r>
            <a:r>
              <a:rPr lang="en-US" dirty="0" err="1">
                <a:ea typeface="+mn-ea"/>
              </a:rPr>
              <a:t>nisl</a:t>
            </a:r>
            <a:r>
              <a:rPr lang="en-US" dirty="0">
                <a:ea typeface="+mn-ea"/>
              </a:rPr>
              <a:t> </a:t>
            </a:r>
            <a:r>
              <a:rPr lang="en-US" dirty="0" err="1">
                <a:ea typeface="+mn-ea"/>
              </a:rPr>
              <a:t>sodales</a:t>
            </a:r>
            <a:r>
              <a:rPr lang="en-US" dirty="0">
                <a:ea typeface="+mn-ea"/>
              </a:rPr>
              <a:t> in. </a:t>
            </a:r>
          </a:p>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a:p>
            <a:endParaRPr lang="en-BE" dirty="0"/>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4" name="Title 1">
            <a:extLst>
              <a:ext uri="{FF2B5EF4-FFF2-40B4-BE49-F238E27FC236}">
                <a16:creationId xmlns:a16="http://schemas.microsoft.com/office/drawing/2014/main" id="{6D4FE2D9-E7FD-B74E-9E61-35E238060E1F}"/>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320869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93B8C9">
              <a:alpha val="10000"/>
            </a:srgbClr>
          </a:solidFill>
          <a:ln w="8113" cap="flat">
            <a:noFill/>
            <a:prstDash val="solid"/>
            <a:miter/>
          </a:ln>
        </p:spPr>
        <p:txBody>
          <a:bodyPr rtlCol="0" anchor="ctr"/>
          <a:lstStyle/>
          <a:p>
            <a:endParaRPr lang="en-BE"/>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dirty="0"/>
          </a:p>
        </p:txBody>
      </p:sp>
      <p:sp>
        <p:nvSpPr>
          <p:cNvPr id="3" name="Text Placeholder 9">
            <a:extLst>
              <a:ext uri="{FF2B5EF4-FFF2-40B4-BE49-F238E27FC236}">
                <a16:creationId xmlns:a16="http://schemas.microsoft.com/office/drawing/2014/main" id="{843CB271-FB13-A46C-516E-3A08B8DD71BF}"/>
              </a:ext>
            </a:extLst>
          </p:cNvPr>
          <p:cNvSpPr>
            <a:spLocks noGrp="1"/>
          </p:cNvSpPr>
          <p:nvPr>
            <p:ph type="body" sz="quarter" idx="13" hasCustomPrompt="1"/>
          </p:nvPr>
        </p:nvSpPr>
        <p:spPr>
          <a:xfrm>
            <a:off x="496888" y="927376"/>
            <a:ext cx="11245850"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dirty="0"/>
              <a:t>Subtitle goes here lorem </a:t>
            </a:r>
            <a:r>
              <a:rPr lang="en-GB" dirty="0" err="1"/>
              <a:t>ipusm</a:t>
            </a:r>
            <a:r>
              <a:rPr lang="en-GB" dirty="0"/>
              <a:t> cum dolore</a:t>
            </a:r>
            <a:endParaRPr lang="en-BE" dirty="0"/>
          </a:p>
        </p:txBody>
      </p:sp>
      <p:sp>
        <p:nvSpPr>
          <p:cNvPr id="8" name="Content Placeholder 2">
            <a:extLst>
              <a:ext uri="{FF2B5EF4-FFF2-40B4-BE49-F238E27FC236}">
                <a16:creationId xmlns:a16="http://schemas.microsoft.com/office/drawing/2014/main" id="{FEFDFCD8-1474-EEC7-73C5-5B6F921C8A6F}"/>
              </a:ext>
            </a:extLst>
          </p:cNvPr>
          <p:cNvSpPr>
            <a:spLocks noGrp="1"/>
          </p:cNvSpPr>
          <p:nvPr>
            <p:ph idx="1" hasCustomPrompt="1"/>
          </p:nvPr>
        </p:nvSpPr>
        <p:spPr>
          <a:xfrm>
            <a:off x="497306" y="1518826"/>
            <a:ext cx="11245515" cy="4411798"/>
          </a:xfrm>
          <a:prstGeom prst="rect">
            <a:avLst/>
          </a:prstGeom>
        </p:spPr>
        <p:txBody>
          <a:bodyPr/>
          <a:lstStyle>
            <a:lvl1pPr marL="0" indent="0">
              <a:lnSpc>
                <a:spcPct val="100000"/>
              </a:lnSpc>
              <a:buClr>
                <a:schemeClr val="accent3"/>
              </a:buClr>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dirty="0">
                <a:ea typeface="+mn-ea"/>
              </a:rPr>
              <a:t>Lorem ipsum dolor sit </a:t>
            </a:r>
            <a:r>
              <a:rPr lang="en-US" dirty="0" err="1">
                <a:ea typeface="+mn-ea"/>
              </a:rPr>
              <a:t>amet</a:t>
            </a:r>
            <a:r>
              <a:rPr lang="en-US" dirty="0">
                <a:ea typeface="+mn-ea"/>
              </a:rPr>
              <a:t>, </a:t>
            </a:r>
            <a:r>
              <a:rPr lang="en-US" dirty="0" err="1">
                <a:ea typeface="+mn-ea"/>
              </a:rPr>
              <a:t>consectetur</a:t>
            </a:r>
            <a:r>
              <a:rPr lang="en-US" dirty="0">
                <a:ea typeface="+mn-ea"/>
              </a:rPr>
              <a:t> </a:t>
            </a:r>
            <a:r>
              <a:rPr lang="en-US" dirty="0" err="1">
                <a:ea typeface="+mn-ea"/>
              </a:rPr>
              <a:t>adipiscing</a:t>
            </a:r>
            <a:r>
              <a:rPr lang="en-US" dirty="0">
                <a:ea typeface="+mn-ea"/>
              </a:rPr>
              <a:t> </a:t>
            </a:r>
            <a:r>
              <a:rPr lang="en-US" dirty="0" err="1">
                <a:ea typeface="+mn-ea"/>
              </a:rPr>
              <a:t>elit</a:t>
            </a:r>
            <a:r>
              <a:rPr lang="en-US" dirty="0">
                <a:ea typeface="+mn-ea"/>
              </a:rPr>
              <a:t>. Maecenas vel nisi convallis, </a:t>
            </a:r>
            <a:r>
              <a:rPr lang="en-US" dirty="0" err="1">
                <a:ea typeface="+mn-ea"/>
              </a:rPr>
              <a:t>tincidunt</a:t>
            </a:r>
            <a:r>
              <a:rPr lang="en-US" dirty="0">
                <a:ea typeface="+mn-ea"/>
              </a:rPr>
              <a:t> </a:t>
            </a:r>
            <a:r>
              <a:rPr lang="en-US" dirty="0" err="1">
                <a:ea typeface="+mn-ea"/>
              </a:rPr>
              <a:t>elit</a:t>
            </a:r>
            <a:r>
              <a:rPr lang="en-US" dirty="0">
                <a:ea typeface="+mn-ea"/>
              </a:rPr>
              <a:t> vel, pulvinar </a:t>
            </a:r>
            <a:r>
              <a:rPr lang="en-US" dirty="0" err="1">
                <a:ea typeface="+mn-ea"/>
              </a:rPr>
              <a:t>velit</a:t>
            </a:r>
            <a:r>
              <a:rPr lang="en-US" dirty="0">
                <a:ea typeface="+mn-ea"/>
              </a:rPr>
              <a:t>. </a:t>
            </a:r>
            <a:r>
              <a:rPr lang="en-US" dirty="0" err="1">
                <a:ea typeface="+mn-ea"/>
              </a:rPr>
              <a:t>Quisque</a:t>
            </a:r>
            <a:r>
              <a:rPr lang="en-US" dirty="0">
                <a:ea typeface="+mn-ea"/>
              </a:rPr>
              <a:t> ac pharetra lorem. </a:t>
            </a:r>
            <a:r>
              <a:rPr lang="en-US" dirty="0" err="1">
                <a:ea typeface="+mn-ea"/>
              </a:rPr>
              <a:t>Etiam</a:t>
            </a:r>
            <a:r>
              <a:rPr lang="en-US" dirty="0">
                <a:ea typeface="+mn-ea"/>
              </a:rPr>
              <a:t> </a:t>
            </a:r>
            <a:r>
              <a:rPr lang="en-US" dirty="0" err="1">
                <a:ea typeface="+mn-ea"/>
              </a:rPr>
              <a:t>eget</a:t>
            </a:r>
            <a:r>
              <a:rPr lang="en-US" dirty="0">
                <a:ea typeface="+mn-ea"/>
              </a:rPr>
              <a:t> ligula ac </a:t>
            </a:r>
            <a:r>
              <a:rPr lang="en-US" dirty="0" err="1">
                <a:ea typeface="+mn-ea"/>
              </a:rPr>
              <a:t>nunc</a:t>
            </a:r>
            <a:r>
              <a:rPr lang="en-US" dirty="0">
                <a:ea typeface="+mn-ea"/>
              </a:rPr>
              <a:t> </a:t>
            </a:r>
            <a:r>
              <a:rPr lang="en-US" dirty="0" err="1">
                <a:ea typeface="+mn-ea"/>
              </a:rPr>
              <a:t>tempor</a:t>
            </a:r>
            <a:r>
              <a:rPr lang="en-US" dirty="0">
                <a:ea typeface="+mn-ea"/>
              </a:rPr>
              <a:t> </a:t>
            </a:r>
            <a:r>
              <a:rPr lang="en-US" dirty="0" err="1">
                <a:ea typeface="+mn-ea"/>
              </a:rPr>
              <a:t>commodo</a:t>
            </a:r>
            <a:r>
              <a:rPr lang="en-US" dirty="0">
                <a:ea typeface="+mn-ea"/>
              </a:rPr>
              <a:t>.</a:t>
            </a:r>
          </a:p>
          <a:p>
            <a:pPr fontAlgn="auto">
              <a:lnSpc>
                <a:spcPct val="100000"/>
              </a:lnSpc>
              <a:spcBef>
                <a:spcPts val="0"/>
              </a:spcBef>
              <a:spcAft>
                <a:spcPts val="800"/>
              </a:spcAft>
              <a:defRPr/>
            </a:pPr>
            <a:r>
              <a:rPr lang="en-US" dirty="0" err="1">
                <a:ea typeface="+mn-ea"/>
              </a:rPr>
              <a:t>Phasellus</a:t>
            </a:r>
            <a:r>
              <a:rPr lang="en-US" dirty="0">
                <a:ea typeface="+mn-ea"/>
              </a:rPr>
              <a:t> </a:t>
            </a:r>
            <a:r>
              <a:rPr lang="en-US" dirty="0" err="1">
                <a:ea typeface="+mn-ea"/>
              </a:rPr>
              <a:t>orci</a:t>
            </a:r>
            <a:r>
              <a:rPr lang="en-US" dirty="0">
                <a:ea typeface="+mn-ea"/>
              </a:rPr>
              <a:t> dolor, </a:t>
            </a:r>
            <a:r>
              <a:rPr lang="en-US" dirty="0" err="1">
                <a:ea typeface="+mn-ea"/>
              </a:rPr>
              <a:t>viverra</a:t>
            </a:r>
            <a:r>
              <a:rPr lang="en-US" dirty="0">
                <a:ea typeface="+mn-ea"/>
              </a:rPr>
              <a:t> sit </a:t>
            </a:r>
            <a:r>
              <a:rPr lang="en-US" dirty="0" err="1">
                <a:ea typeface="+mn-ea"/>
              </a:rPr>
              <a:t>amet</a:t>
            </a:r>
            <a:r>
              <a:rPr lang="en-US" dirty="0">
                <a:ea typeface="+mn-ea"/>
              </a:rPr>
              <a:t> </a:t>
            </a:r>
            <a:r>
              <a:rPr lang="en-US" dirty="0" err="1">
                <a:ea typeface="+mn-ea"/>
              </a:rPr>
              <a:t>volutpat</a:t>
            </a:r>
            <a:r>
              <a:rPr lang="en-US" dirty="0">
                <a:ea typeface="+mn-ea"/>
              </a:rPr>
              <a:t> a, pulvinar </a:t>
            </a:r>
            <a:r>
              <a:rPr lang="en-US" dirty="0" err="1">
                <a:ea typeface="+mn-ea"/>
              </a:rPr>
              <a:t>rutrum</a:t>
            </a:r>
            <a:r>
              <a:rPr lang="en-US" dirty="0">
                <a:ea typeface="+mn-ea"/>
              </a:rPr>
              <a:t> </a:t>
            </a:r>
            <a:r>
              <a:rPr lang="en-US" dirty="0" err="1">
                <a:ea typeface="+mn-ea"/>
              </a:rPr>
              <a:t>purus</a:t>
            </a:r>
            <a:r>
              <a:rPr lang="en-US" dirty="0">
                <a:ea typeface="+mn-ea"/>
              </a:rPr>
              <a:t>. </a:t>
            </a:r>
            <a:r>
              <a:rPr lang="en-US" dirty="0" err="1">
                <a:ea typeface="+mn-ea"/>
              </a:rPr>
              <a:t>Praesent</a:t>
            </a:r>
            <a:r>
              <a:rPr lang="en-US" dirty="0">
                <a:ea typeface="+mn-ea"/>
              </a:rPr>
              <a:t> </a:t>
            </a:r>
            <a:r>
              <a:rPr lang="en-US" dirty="0" err="1">
                <a:ea typeface="+mn-ea"/>
              </a:rPr>
              <a:t>pretium</a:t>
            </a:r>
            <a:r>
              <a:rPr lang="en-US" dirty="0">
                <a:ea typeface="+mn-ea"/>
              </a:rPr>
              <a:t> eros id </a:t>
            </a:r>
            <a:r>
              <a:rPr lang="en-US" dirty="0" err="1">
                <a:ea typeface="+mn-ea"/>
              </a:rPr>
              <a:t>facilisis</a:t>
            </a:r>
            <a:r>
              <a:rPr lang="en-US" dirty="0">
                <a:ea typeface="+mn-ea"/>
              </a:rPr>
              <a:t> </a:t>
            </a:r>
            <a:r>
              <a:rPr lang="en-US" dirty="0" err="1">
                <a:ea typeface="+mn-ea"/>
              </a:rPr>
              <a:t>suscipit</a:t>
            </a:r>
            <a:r>
              <a:rPr lang="en-US" dirty="0">
                <a:ea typeface="+mn-ea"/>
              </a:rPr>
              <a:t>. </a:t>
            </a:r>
          </a:p>
          <a:p>
            <a:pPr fontAlgn="auto">
              <a:lnSpc>
                <a:spcPct val="100000"/>
              </a:lnSpc>
              <a:spcBef>
                <a:spcPts val="0"/>
              </a:spcBef>
              <a:spcAft>
                <a:spcPts val="800"/>
              </a:spcAft>
              <a:defRPr/>
            </a:pPr>
            <a:r>
              <a:rPr lang="en-US" b="1" dirty="0">
                <a:solidFill>
                  <a:schemeClr val="accent3"/>
                </a:solidFill>
                <a:ea typeface="+mn-ea"/>
              </a:rPr>
              <a:t>Nam et </a:t>
            </a:r>
            <a:r>
              <a:rPr lang="en-US" b="1" dirty="0" err="1">
                <a:solidFill>
                  <a:schemeClr val="accent3"/>
                </a:solidFill>
                <a:ea typeface="+mn-ea"/>
              </a:rPr>
              <a:t>felis</a:t>
            </a:r>
            <a:r>
              <a:rPr lang="en-US" b="1" dirty="0">
                <a:solidFill>
                  <a:schemeClr val="accent3"/>
                </a:solidFill>
                <a:ea typeface="+mn-ea"/>
              </a:rPr>
              <a:t> </a:t>
            </a:r>
            <a:r>
              <a:rPr lang="en-US" b="1" dirty="0" err="1">
                <a:solidFill>
                  <a:schemeClr val="accent3"/>
                </a:solidFill>
                <a:ea typeface="+mn-ea"/>
              </a:rPr>
              <a:t>ut</a:t>
            </a:r>
            <a:r>
              <a:rPr lang="en-US" b="1" dirty="0">
                <a:solidFill>
                  <a:schemeClr val="accent3"/>
                </a:solidFill>
                <a:ea typeface="+mn-ea"/>
              </a:rPr>
              <a:t> ante </a:t>
            </a:r>
            <a:r>
              <a:rPr lang="en-US" b="1" dirty="0" err="1">
                <a:solidFill>
                  <a:schemeClr val="accent3"/>
                </a:solidFill>
                <a:ea typeface="+mn-ea"/>
              </a:rPr>
              <a:t>sodales</a:t>
            </a:r>
            <a:r>
              <a:rPr lang="en-US" b="1" dirty="0">
                <a:solidFill>
                  <a:schemeClr val="accent3"/>
                </a:solidFill>
                <a:ea typeface="+mn-ea"/>
              </a:rPr>
              <a:t> </a:t>
            </a:r>
            <a:r>
              <a:rPr lang="en-US" b="1" dirty="0" err="1">
                <a:solidFill>
                  <a:schemeClr val="accent3"/>
                </a:solidFill>
                <a:ea typeface="+mn-ea"/>
              </a:rPr>
              <a:t>sagittis</a:t>
            </a:r>
            <a:r>
              <a:rPr lang="en-US" b="1" dirty="0">
                <a:solidFill>
                  <a:schemeClr val="accent3"/>
                </a:solidFill>
                <a:ea typeface="+mn-ea"/>
              </a:rPr>
              <a:t>:</a:t>
            </a:r>
          </a:p>
          <a:p>
            <a:pPr marL="306387" lvl="0" indent="-342900">
              <a:spcBef>
                <a:spcPts val="0"/>
              </a:spcBef>
              <a:spcAft>
                <a:spcPts val="800"/>
              </a:spcAft>
              <a:buFont typeface="Arial" panose="020B0604020202020204" pitchFamily="34" charset="0"/>
              <a:buChar char="•"/>
              <a:defRPr/>
            </a:pPr>
            <a:r>
              <a:rPr lang="en-US" dirty="0">
                <a:ea typeface="+mn-ea"/>
              </a:rPr>
              <a:t>Nam lacinia </a:t>
            </a:r>
            <a:r>
              <a:rPr lang="en-US" dirty="0" err="1">
                <a:ea typeface="+mn-ea"/>
              </a:rPr>
              <a:t>neque</a:t>
            </a:r>
            <a:r>
              <a:rPr lang="en-US" dirty="0">
                <a:ea typeface="+mn-ea"/>
              </a:rPr>
              <a:t> </a:t>
            </a:r>
            <a:r>
              <a:rPr lang="en-US" dirty="0" err="1">
                <a:ea typeface="+mn-ea"/>
              </a:rPr>
              <a:t>velit</a:t>
            </a:r>
            <a:r>
              <a:rPr lang="en-US" dirty="0">
                <a:ea typeface="+mn-ea"/>
              </a:rPr>
              <a:t>, vel </a:t>
            </a:r>
            <a:r>
              <a:rPr lang="en-US" dirty="0" err="1">
                <a:ea typeface="+mn-ea"/>
              </a:rPr>
              <a:t>egestas</a:t>
            </a:r>
            <a:r>
              <a:rPr lang="en-US" dirty="0">
                <a:ea typeface="+mn-ea"/>
              </a:rPr>
              <a:t> </a:t>
            </a:r>
            <a:r>
              <a:rPr lang="en-US" dirty="0" err="1">
                <a:ea typeface="+mn-ea"/>
              </a:rPr>
              <a:t>nisl</a:t>
            </a:r>
            <a:r>
              <a:rPr lang="en-US" dirty="0">
                <a:ea typeface="+mn-ea"/>
              </a:rPr>
              <a:t> </a:t>
            </a:r>
            <a:r>
              <a:rPr lang="en-US" dirty="0" err="1">
                <a:ea typeface="+mn-ea"/>
              </a:rPr>
              <a:t>sodales</a:t>
            </a:r>
            <a:r>
              <a:rPr lang="en-US" dirty="0">
                <a:ea typeface="+mn-ea"/>
              </a:rPr>
              <a:t> in. </a:t>
            </a:r>
          </a:p>
          <a:p>
            <a:pPr marL="306387" lvl="0" indent="-342900">
              <a:spcBef>
                <a:spcPts val="0"/>
              </a:spcBef>
              <a:spcAft>
                <a:spcPts val="800"/>
              </a:spcAft>
              <a:buFont typeface="Arial" panose="020B0604020202020204" pitchFamily="34" charset="0"/>
              <a:buChar char="•"/>
              <a:defRPr/>
            </a:pPr>
            <a:r>
              <a:rPr lang="en-US" dirty="0">
                <a:ea typeface="+mn-ea"/>
              </a:rPr>
              <a:t>Proin vel </a:t>
            </a:r>
            <a:r>
              <a:rPr lang="en-US" dirty="0" err="1">
                <a:ea typeface="+mn-ea"/>
              </a:rPr>
              <a:t>orci</a:t>
            </a:r>
            <a:r>
              <a:rPr lang="en-US" dirty="0">
                <a:ea typeface="+mn-ea"/>
              </a:rPr>
              <a:t> </a:t>
            </a:r>
            <a:r>
              <a:rPr lang="en-US" dirty="0" err="1">
                <a:ea typeface="+mn-ea"/>
              </a:rPr>
              <a:t>quis</a:t>
            </a:r>
            <a:r>
              <a:rPr lang="en-US" dirty="0">
                <a:ea typeface="+mn-ea"/>
              </a:rPr>
              <a:t> mi </a:t>
            </a:r>
            <a:r>
              <a:rPr lang="en-US" dirty="0" err="1">
                <a:ea typeface="+mn-ea"/>
              </a:rPr>
              <a:t>aliquet</a:t>
            </a:r>
            <a:r>
              <a:rPr lang="en-US" dirty="0">
                <a:ea typeface="+mn-ea"/>
              </a:rPr>
              <a:t> </a:t>
            </a:r>
            <a:r>
              <a:rPr lang="en-US" dirty="0" err="1">
                <a:ea typeface="+mn-ea"/>
              </a:rPr>
              <a:t>aliquet</a:t>
            </a:r>
            <a:r>
              <a:rPr lang="en-US" dirty="0">
                <a:ea typeface="+mn-ea"/>
              </a:rPr>
              <a:t> a a </a:t>
            </a:r>
            <a:r>
              <a:rPr lang="en-US" dirty="0" err="1">
                <a:ea typeface="+mn-ea"/>
              </a:rPr>
              <a:t>urna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err="1">
                <a:ea typeface="+mn-ea"/>
              </a:rPr>
              <a:t>Curabitur</a:t>
            </a:r>
            <a:r>
              <a:rPr lang="en-US" dirty="0">
                <a:ea typeface="+mn-ea"/>
              </a:rPr>
              <a:t> in </a:t>
            </a:r>
            <a:r>
              <a:rPr lang="en-US" dirty="0" err="1">
                <a:ea typeface="+mn-ea"/>
              </a:rPr>
              <a:t>congue</a:t>
            </a:r>
            <a:r>
              <a:rPr lang="en-US" dirty="0">
                <a:ea typeface="+mn-ea"/>
              </a:rPr>
              <a:t> </a:t>
            </a:r>
            <a:r>
              <a:rPr lang="en-US" dirty="0" err="1">
                <a:ea typeface="+mn-ea"/>
              </a:rPr>
              <a:t>nulla</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Donec </a:t>
            </a:r>
            <a:r>
              <a:rPr lang="en-US" dirty="0" err="1">
                <a:ea typeface="+mn-ea"/>
              </a:rPr>
              <a:t>mollis</a:t>
            </a:r>
            <a:r>
              <a:rPr lang="en-US" dirty="0">
                <a:ea typeface="+mn-ea"/>
              </a:rPr>
              <a:t> vitae </a:t>
            </a:r>
            <a:r>
              <a:rPr lang="en-US" dirty="0" err="1">
                <a:ea typeface="+mn-ea"/>
              </a:rPr>
              <a:t>nunc</a:t>
            </a:r>
            <a:r>
              <a:rPr lang="en-US" dirty="0">
                <a:ea typeface="+mn-ea"/>
              </a:rPr>
              <a:t> non </a:t>
            </a:r>
            <a:r>
              <a:rPr lang="en-US" dirty="0" err="1">
                <a:ea typeface="+mn-ea"/>
              </a:rPr>
              <a:t>dapibus</a:t>
            </a:r>
            <a:r>
              <a:rPr lang="en-US" dirty="0">
                <a:ea typeface="+mn-ea"/>
              </a:rPr>
              <a:t>. </a:t>
            </a:r>
          </a:p>
          <a:p>
            <a:pPr marL="306387" lvl="0" indent="-342900">
              <a:spcBef>
                <a:spcPts val="0"/>
              </a:spcBef>
              <a:spcAft>
                <a:spcPts val="800"/>
              </a:spcAft>
              <a:buFont typeface="Arial" panose="020B0604020202020204" pitchFamily="34" charset="0"/>
              <a:buChar char="•"/>
              <a:defRPr/>
            </a:pPr>
            <a:r>
              <a:rPr lang="en-US" dirty="0">
                <a:ea typeface="+mn-ea"/>
              </a:rPr>
              <a:t>Proin </a:t>
            </a:r>
            <a:r>
              <a:rPr lang="en-US" dirty="0" err="1">
                <a:ea typeface="+mn-ea"/>
              </a:rPr>
              <a:t>iaculis</a:t>
            </a:r>
            <a:r>
              <a:rPr lang="en-US" dirty="0">
                <a:ea typeface="+mn-ea"/>
              </a:rPr>
              <a:t> tempus lorem, </a:t>
            </a:r>
            <a:r>
              <a:rPr lang="en-US" dirty="0" err="1">
                <a:ea typeface="+mn-ea"/>
              </a:rPr>
              <a:t>eget</a:t>
            </a:r>
            <a:r>
              <a:rPr lang="en-US" dirty="0">
                <a:ea typeface="+mn-ea"/>
              </a:rPr>
              <a:t>.</a:t>
            </a:r>
          </a:p>
          <a:p>
            <a:endParaRPr lang="en-BE" dirty="0"/>
          </a:p>
        </p:txBody>
      </p:sp>
      <p:sp>
        <p:nvSpPr>
          <p:cNvPr id="9" name="Title 1">
            <a:extLst>
              <a:ext uri="{FF2B5EF4-FFF2-40B4-BE49-F238E27FC236}">
                <a16:creationId xmlns:a16="http://schemas.microsoft.com/office/drawing/2014/main" id="{8B2164F4-8B13-37C6-417A-B618EF0B2F2F}"/>
              </a:ext>
            </a:extLst>
          </p:cNvPr>
          <p:cNvSpPr>
            <a:spLocks noGrp="1"/>
          </p:cNvSpPr>
          <p:nvPr>
            <p:ph type="title"/>
          </p:nvPr>
        </p:nvSpPr>
        <p:spPr>
          <a:xfrm>
            <a:off x="497306" y="325500"/>
            <a:ext cx="11245432"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dirty="0"/>
          </a:p>
        </p:txBody>
      </p:sp>
    </p:spTree>
    <p:extLst>
      <p:ext uri="{BB962C8B-B14F-4D97-AF65-F5344CB8AC3E}">
        <p14:creationId xmlns:p14="http://schemas.microsoft.com/office/powerpoint/2010/main" val="91890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5662-9ED1-4ACC-A942-AD7FD1FED64D}"/>
              </a:ext>
            </a:extLst>
          </p:cNvPr>
          <p:cNvSpPr>
            <a:spLocks noGrp="1"/>
          </p:cNvSpPr>
          <p:nvPr>
            <p:ph type="title"/>
          </p:nvPr>
        </p:nvSpPr>
        <p:spPr>
          <a:xfrm>
            <a:off x="720000" y="0"/>
            <a:ext cx="11456267" cy="828989"/>
          </a:xfrm>
        </p:spPr>
        <p:txBody>
          <a:bodyPr/>
          <a:lstStyle>
            <a:lvl1pPr algn="l" rtl="0">
              <a:defRPr lang="en-US" sz="3200" b="1" kern="1200" dirty="0">
                <a:solidFill>
                  <a:srgbClr val="004B99"/>
                </a:solidFill>
                <a:latin typeface="Lato" panose="020F0502020204030203" pitchFamily="34" charset="0"/>
                <a:ea typeface="+mn-ea"/>
                <a:cs typeface="+mn-cs"/>
              </a:defRPr>
            </a:lvl1pPr>
          </a:lstStyle>
          <a:p>
            <a:r>
              <a:rPr lang="en-US"/>
              <a:t>Click to edit Master title style</a:t>
            </a:r>
            <a:endParaRPr lang="en-GB"/>
          </a:p>
        </p:txBody>
      </p:sp>
    </p:spTree>
    <p:extLst>
      <p:ext uri="{BB962C8B-B14F-4D97-AF65-F5344CB8AC3E}">
        <p14:creationId xmlns:p14="http://schemas.microsoft.com/office/powerpoint/2010/main" val="1986719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53085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2" name="2. Slide Title">
            <a:extLst>
              <a:ext uri="{FF2B5EF4-FFF2-40B4-BE49-F238E27FC236}">
                <a16:creationId xmlns:a16="http://schemas.microsoft.com/office/drawing/2014/main" id="{0BDEB94E-58BF-43E2-8FF2-DCDA24AD4E9D}"/>
              </a:ext>
            </a:extLst>
          </p:cNvPr>
          <p:cNvSpPr>
            <a:spLocks noGrp="1"/>
          </p:cNvSpPr>
          <p:nvPr>
            <p:ph type="title"/>
            <p:custDataLst>
              <p:tags r:id="rId5"/>
            </p:custDataLst>
          </p:nvPr>
        </p:nvSpPr>
        <p:spPr>
          <a:xfrm>
            <a:off x="554736" y="18237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A865C2CC-D12C-4517-9906-7CCD161322EB}"/>
              </a:ext>
            </a:extLst>
          </p:cNvPr>
          <p:cNvSpPr>
            <a:spLocks noGrp="1"/>
          </p:cNvSpPr>
          <p:nvPr>
            <p:ph type="subTitle" idx="1"/>
            <p:custDataLst>
              <p:tags r:id="rId6"/>
            </p:custDataLst>
          </p:nvPr>
        </p:nvSpPr>
        <p:spPr>
          <a:xfrm>
            <a:off x="554736" y="903861"/>
            <a:ext cx="11082528" cy="276999"/>
          </a:xfrm>
        </p:spPr>
        <p:txBody>
          <a:bodyPr anchor="ctr" anchorCtr="0"/>
          <a:lstStyle/>
          <a:p>
            <a:r>
              <a:rPr lang="en-US" sz="1600" dirty="0"/>
              <a:t>Click to edit Master subtitle style</a:t>
            </a:r>
          </a:p>
        </p:txBody>
      </p:sp>
      <p:sp>
        <p:nvSpPr>
          <p:cNvPr id="17" name="1. On-page tracker">
            <a:extLst>
              <a:ext uri="{FF2B5EF4-FFF2-40B4-BE49-F238E27FC236}">
                <a16:creationId xmlns:a16="http://schemas.microsoft.com/office/drawing/2014/main" id="{FE52895E-A8CE-4207-AC48-2296C3D01401}"/>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4034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8ACA33-401E-43F4-A170-DD6C5D984D07}"/>
              </a:ext>
            </a:extLst>
          </p:cNvPr>
          <p:cNvGraphicFramePr>
            <a:graphicFrameLocks noChangeAspect="1"/>
          </p:cNvGraphicFramePr>
          <p:nvPr userDrawn="1">
            <p:custDataLst>
              <p:tags r:id="rId1"/>
            </p:custDataLst>
            <p:extLst>
              <p:ext uri="{D42A27DB-BD31-4B8C-83A1-F6EECF244321}">
                <p14:modId xmlns:p14="http://schemas.microsoft.com/office/powerpoint/2010/main" val="27033899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4" name="Object 3" hidden="1">
                        <a:extLst>
                          <a:ext uri="{FF2B5EF4-FFF2-40B4-BE49-F238E27FC236}">
                            <a16:creationId xmlns:a16="http://schemas.microsoft.com/office/drawing/2014/main" id="{DB8ACA33-401E-43F4-A170-DD6C5D984D07}"/>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4231008-BBCB-47D1-91D5-881CAE172F7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2"/>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6"/>
            </p:custDataLst>
          </p:nvPr>
        </p:nvCxnSpPr>
        <p:spPr>
          <a:xfrm>
            <a:off x="6573171" y="6453769"/>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7"/>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8"/>
            </p:custDataLst>
          </p:nvPr>
        </p:nvCxnSpPr>
        <p:spPr>
          <a:xfrm>
            <a:off x="6573171" y="1181906"/>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9"/>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6" name="2. Slide Title">
            <a:extLst>
              <a:ext uri="{FF2B5EF4-FFF2-40B4-BE49-F238E27FC236}">
                <a16:creationId xmlns:a16="http://schemas.microsoft.com/office/drawing/2014/main" id="{A6572372-0AB1-4E81-BB71-21DAADA26CB0}"/>
              </a:ext>
            </a:extLst>
          </p:cNvPr>
          <p:cNvSpPr>
            <a:spLocks noGrp="1"/>
          </p:cNvSpPr>
          <p:nvPr>
            <p:ph type="title"/>
            <p:custDataLst>
              <p:tags r:id="rId11"/>
            </p:custDataLst>
          </p:nvPr>
        </p:nvSpPr>
        <p:spPr>
          <a:xfrm>
            <a:off x="554736" y="182372"/>
            <a:ext cx="5065776" cy="731520"/>
          </a:xfrm>
        </p:spPr>
        <p:txBody>
          <a:bodyPr vert="horz"/>
          <a:lstStyle>
            <a:lvl1pPr>
              <a:defRPr>
                <a:solidFill>
                  <a:schemeClr val="tx1"/>
                </a:solidFill>
              </a:defRPr>
            </a:lvl1pPr>
          </a:lstStyle>
          <a:p>
            <a:r>
              <a:rPr lang="en-US"/>
              <a:t>Click to edit Master title style</a:t>
            </a:r>
            <a:endParaRPr lang="en-US" dirty="0"/>
          </a:p>
        </p:txBody>
      </p:sp>
      <p:sp>
        <p:nvSpPr>
          <p:cNvPr id="21" name="3. Subtitle">
            <a:extLst>
              <a:ext uri="{FF2B5EF4-FFF2-40B4-BE49-F238E27FC236}">
                <a16:creationId xmlns:a16="http://schemas.microsoft.com/office/drawing/2014/main" id="{ECA9DF7A-E368-4E06-81DB-9573DB7F92EA}"/>
              </a:ext>
            </a:extLst>
          </p:cNvPr>
          <p:cNvSpPr>
            <a:spLocks noGrp="1"/>
          </p:cNvSpPr>
          <p:nvPr>
            <p:ph type="subTitle" idx="1"/>
            <p:custDataLst>
              <p:tags r:id="rId12"/>
            </p:custDataLst>
          </p:nvPr>
        </p:nvSpPr>
        <p:spPr>
          <a:xfrm>
            <a:off x="554736" y="903861"/>
            <a:ext cx="5065776" cy="276999"/>
          </a:xfrm>
        </p:spPr>
        <p:txBody>
          <a:bodyPr anchor="ctr" anchorCtr="0"/>
          <a:lstStyle>
            <a:lvl1pPr>
              <a:defRPr>
                <a:solidFill>
                  <a:schemeClr val="tx1"/>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0343DE71-74EF-4CF3-AB14-F26D42418051}"/>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1866108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4A96D2"/>
          </a:solidFill>
          <a:ln w="8113" cap="flat">
            <a:noFill/>
            <a:prstDash val="solid"/>
            <a:miter/>
          </a:ln>
        </p:spPr>
        <p:txBody>
          <a:bodyPr rtlCol="0" anchor="ctr"/>
          <a:lstStyle/>
          <a:p>
            <a:endParaRPr lang="en-BE">
              <a:solidFill>
                <a:srgbClr val="4A96D2"/>
              </a:solidFill>
            </a:endParaRPr>
          </a:p>
        </p:txBody>
      </p:sp>
      <p:sp>
        <p:nvSpPr>
          <p:cNvPr id="2" name="Slide Number Placeholder 5">
            <a:extLst>
              <a:ext uri="{FF2B5EF4-FFF2-40B4-BE49-F238E27FC236}">
                <a16:creationId xmlns:a16="http://schemas.microsoft.com/office/drawing/2014/main" id="{87C91EE5-1458-9986-42E9-B253A11A7596}"/>
              </a:ext>
            </a:extLst>
          </p:cNvPr>
          <p:cNvSpPr>
            <a:spLocks noGrp="1"/>
          </p:cNvSpPr>
          <p:nvPr>
            <p:ph type="sldNum" sz="quarter" idx="12"/>
          </p:nvPr>
        </p:nvSpPr>
        <p:spPr>
          <a:xfrm>
            <a:off x="497306" y="6296526"/>
            <a:ext cx="469848" cy="365125"/>
          </a:xfrm>
          <a:prstGeom prst="rect">
            <a:avLst/>
          </a:prstGeom>
        </p:spPr>
        <p:txBody>
          <a:bodyPr/>
          <a:lstStyle>
            <a:lvl1pPr algn="l">
              <a:defRPr sz="1400"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1029142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0D7D6E"/>
          </a:solidFill>
          <a:ln w="8113" cap="flat">
            <a:noFill/>
            <a:prstDash val="solid"/>
            <a:miter/>
          </a:ln>
        </p:spPr>
        <p:txBody>
          <a:bodyPr rtlCol="0" anchor="ctr"/>
          <a:lstStyle/>
          <a:p>
            <a:endParaRPr lang="en-BE">
              <a:solidFill>
                <a:srgbClr val="4A96D2"/>
              </a:solidFill>
            </a:endParaRPr>
          </a:p>
        </p:txBody>
      </p:sp>
      <p:sp>
        <p:nvSpPr>
          <p:cNvPr id="2" name="Slide Number Placeholder 5">
            <a:extLst>
              <a:ext uri="{FF2B5EF4-FFF2-40B4-BE49-F238E27FC236}">
                <a16:creationId xmlns:a16="http://schemas.microsoft.com/office/drawing/2014/main" id="{87C91EE5-1458-9986-42E9-B253A11A7596}"/>
              </a:ext>
            </a:extLst>
          </p:cNvPr>
          <p:cNvSpPr>
            <a:spLocks noGrp="1"/>
          </p:cNvSpPr>
          <p:nvPr>
            <p:ph type="sldNum" sz="quarter" idx="12"/>
          </p:nvPr>
        </p:nvSpPr>
        <p:spPr>
          <a:xfrm>
            <a:off x="497306" y="6296526"/>
            <a:ext cx="469848" cy="365125"/>
          </a:xfrm>
          <a:prstGeom prst="rect">
            <a:avLst/>
          </a:prstGeom>
        </p:spPr>
        <p:txBody>
          <a:bodyPr/>
          <a:lstStyle>
            <a:lvl1pPr algn="l">
              <a:defRPr sz="1400"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366205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004F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E26528-6DBC-1A6A-ACFD-5E0AC7620D53}"/>
              </a:ext>
            </a:extLst>
          </p:cNvPr>
          <p:cNvPicPr>
            <a:picLocks noChangeAspect="1"/>
          </p:cNvPicPr>
          <p:nvPr userDrawn="1"/>
        </p:nvPicPr>
        <p:blipFill rotWithShape="1">
          <a:blip r:embed="rId2" cstate="email">
            <a:alphaModFix amt="45000"/>
            <a:extLst>
              <a:ext uri="{28A0092B-C50C-407E-A947-70E740481C1C}">
                <a14:useLocalDpi xmlns:a14="http://schemas.microsoft.com/office/drawing/2010/main"/>
              </a:ext>
            </a:extLst>
          </a:blip>
          <a:srcRect b="-2726"/>
          <a:stretch/>
        </p:blipFill>
        <p:spPr>
          <a:xfrm>
            <a:off x="-11394" y="-20332"/>
            <a:ext cx="12192000" cy="6878332"/>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FFFFFF"/>
          </a:solidFill>
          <a:ln w="8113" cap="flat">
            <a:noFill/>
            <a:prstDash val="solid"/>
            <a:miter/>
          </a:ln>
        </p:spPr>
        <p:txBody>
          <a:bodyPr rtlCol="0" anchor="ctr"/>
          <a:lstStyle/>
          <a:p>
            <a:endParaRPr lang="en-BE"/>
          </a:p>
        </p:txBody>
      </p:sp>
      <p:pic>
        <p:nvPicPr>
          <p:cNvPr id="16" name="Picture 15">
            <a:extLst>
              <a:ext uri="{FF2B5EF4-FFF2-40B4-BE49-F238E27FC236}">
                <a16:creationId xmlns:a16="http://schemas.microsoft.com/office/drawing/2014/main" id="{19B1215E-49C5-EBDB-529B-4054A8CFE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9" y="4945076"/>
            <a:ext cx="3653611" cy="1586342"/>
          </a:xfrm>
          <a:prstGeom prst="rect">
            <a:avLst/>
          </a:prstGeom>
        </p:spPr>
      </p:pic>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sp>
        <p:nvSpPr>
          <p:cNvPr id="4" name="Date Placeholder 3">
            <a:extLst>
              <a:ext uri="{FF2B5EF4-FFF2-40B4-BE49-F238E27FC236}">
                <a16:creationId xmlns:a16="http://schemas.microsoft.com/office/drawing/2014/main" id="{D0B95311-5482-8A79-B80E-ED8BF71148C9}"/>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rgbClr val="004F9F"/>
                </a:solidFill>
                <a:latin typeface="Poppins SemiBold" pitchFamily="2" charset="77"/>
                <a:cs typeface="Poppins SemiBold" pitchFamily="2" charset="77"/>
              </a:defRPr>
            </a:lvl1pPr>
          </a:lstStyle>
          <a:p>
            <a:endParaRPr lang="en-BE" dirty="0"/>
          </a:p>
        </p:txBody>
      </p:sp>
    </p:spTree>
    <p:extLst>
      <p:ext uri="{BB962C8B-B14F-4D97-AF65-F5344CB8AC3E}">
        <p14:creationId xmlns:p14="http://schemas.microsoft.com/office/powerpoint/2010/main" val="3256371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80C28F"/>
          </a:solidFill>
          <a:ln w="8113" cap="flat">
            <a:noFill/>
            <a:prstDash val="solid"/>
            <a:miter/>
          </a:ln>
        </p:spPr>
        <p:txBody>
          <a:bodyPr rtlCol="0" anchor="ctr"/>
          <a:lstStyle/>
          <a:p>
            <a:endParaRPr lang="en-BE"/>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910947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FFCD1C"/>
          </a:solidFill>
          <a:ln w="8113" cap="flat">
            <a:noFill/>
            <a:prstDash val="solid"/>
            <a:miter/>
          </a:ln>
        </p:spPr>
        <p:txBody>
          <a:bodyPr rtlCol="0" anchor="ctr"/>
          <a:lstStyle/>
          <a:p>
            <a:endParaRPr lang="en-BE"/>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290952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EC6730"/>
          </a:solidFill>
          <a:ln w="8113" cap="flat">
            <a:noFill/>
            <a:prstDash val="solid"/>
            <a:miter/>
          </a:ln>
        </p:spPr>
        <p:txBody>
          <a:bodyPr rtlCol="0" anchor="ctr"/>
          <a:lstStyle/>
          <a:p>
            <a:endParaRPr lang="en-BE">
              <a:solidFill>
                <a:srgbClr val="4A96D2"/>
              </a:solidFill>
            </a:endParaRPr>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166883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CF1348"/>
          </a:solidFill>
          <a:ln w="8113" cap="flat">
            <a:noFill/>
            <a:prstDash val="solid"/>
            <a:miter/>
          </a:ln>
        </p:spPr>
        <p:txBody>
          <a:bodyPr rtlCol="0" anchor="ctr"/>
          <a:lstStyle/>
          <a:p>
            <a:endParaRPr lang="en-BE">
              <a:solidFill>
                <a:srgbClr val="4A96D2"/>
              </a:solidFill>
            </a:endParaRPr>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335890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Graphic 21">
            <a:extLst>
              <a:ext uri="{FF2B5EF4-FFF2-40B4-BE49-F238E27FC236}">
                <a16:creationId xmlns:a16="http://schemas.microsoft.com/office/drawing/2014/main" id="{204E70DF-4E4E-6F14-93CC-690DDAD26FAF}"/>
              </a:ext>
            </a:extLst>
          </p:cNvPr>
          <p:cNvSpPr/>
          <p:nvPr userDrawn="1"/>
        </p:nvSpPr>
        <p:spPr>
          <a:xfrm>
            <a:off x="0" y="0"/>
            <a:ext cx="12192000" cy="6100176"/>
          </a:xfrm>
          <a:custGeom>
            <a:avLst/>
            <a:gdLst>
              <a:gd name="connsiteX0" fmla="*/ 3887011 w 7773211"/>
              <a:gd name="connsiteY0" fmla="*/ 3922202 h 3922201"/>
              <a:gd name="connsiteX1" fmla="*/ 0 w 7773211"/>
              <a:gd name="connsiteY1" fmla="*/ 3752624 h 3922201"/>
              <a:gd name="connsiteX2" fmla="*/ 0 w 7773211"/>
              <a:gd name="connsiteY2" fmla="*/ 0 h 3922201"/>
              <a:gd name="connsiteX3" fmla="*/ 7773211 w 7773211"/>
              <a:gd name="connsiteY3" fmla="*/ 0 h 3922201"/>
              <a:gd name="connsiteX4" fmla="*/ 7773211 w 7773211"/>
              <a:gd name="connsiteY4" fmla="*/ 3752624 h 3922201"/>
              <a:gd name="connsiteX5" fmla="*/ 3887011 w 7773211"/>
              <a:gd name="connsiteY5" fmla="*/ 3922202 h 392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3922201">
                <a:moveTo>
                  <a:pt x="3887011" y="3922202"/>
                </a:moveTo>
                <a:cubicBezTo>
                  <a:pt x="2525624" y="3922202"/>
                  <a:pt x="1217784" y="3862160"/>
                  <a:pt x="0" y="3752624"/>
                </a:cubicBezTo>
                <a:lnTo>
                  <a:pt x="0" y="0"/>
                </a:lnTo>
                <a:lnTo>
                  <a:pt x="7773211" y="0"/>
                </a:lnTo>
                <a:lnTo>
                  <a:pt x="7773211" y="3752624"/>
                </a:lnTo>
                <a:cubicBezTo>
                  <a:pt x="6555427" y="3862160"/>
                  <a:pt x="5248399" y="3922202"/>
                  <a:pt x="3887011" y="3922202"/>
                </a:cubicBezTo>
                <a:close/>
              </a:path>
            </a:pathLst>
          </a:custGeom>
          <a:solidFill>
            <a:srgbClr val="783970"/>
          </a:solidFill>
          <a:ln w="8113" cap="flat">
            <a:noFill/>
            <a:prstDash val="solid"/>
            <a:miter/>
          </a:ln>
        </p:spPr>
        <p:txBody>
          <a:bodyPr rtlCol="0" anchor="ctr"/>
          <a:lstStyle/>
          <a:p>
            <a:endParaRPr lang="en-BE">
              <a:solidFill>
                <a:srgbClr val="4A96D2"/>
              </a:solidFill>
            </a:endParaRPr>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716202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10" name="Title 1">
            <a:extLst>
              <a:ext uri="{FF2B5EF4-FFF2-40B4-BE49-F238E27FC236}">
                <a16:creationId xmlns:a16="http://schemas.microsoft.com/office/drawing/2014/main" id="{BB61A678-A884-D7DF-FCFF-C62319EC1409}"/>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463310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9" name="Content Placeholder 2">
            <a:extLst>
              <a:ext uri="{FF2B5EF4-FFF2-40B4-BE49-F238E27FC236}">
                <a16:creationId xmlns:a16="http://schemas.microsoft.com/office/drawing/2014/main" id="{E8CE1DAE-000B-799D-B944-64D291F825D1}"/>
              </a:ext>
            </a:extLst>
          </p:cNvPr>
          <p:cNvSpPr>
            <a:spLocks noGrp="1"/>
          </p:cNvSpPr>
          <p:nvPr>
            <p:ph idx="1" hasCustomPrompt="1"/>
          </p:nvPr>
        </p:nvSpPr>
        <p:spPr>
          <a:xfrm>
            <a:off x="497306" y="951141"/>
            <a:ext cx="11245515" cy="5094501"/>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a:p>
            <a:pPr fontAlgn="auto">
              <a:lnSpc>
                <a:spcPct val="100000"/>
              </a:lnSpc>
              <a:spcBef>
                <a:spcPts val="0"/>
              </a:spcBef>
              <a:spcAft>
                <a:spcPts val="800"/>
              </a:spcAft>
              <a:defRPr/>
            </a:pPr>
            <a:r>
              <a:rPr lang="en-US" b="1">
                <a:solidFill>
                  <a:srgbClr val="80C28F"/>
                </a:solidFill>
                <a:ea typeface="+mn-ea"/>
              </a:rPr>
              <a:t>Nam et </a:t>
            </a:r>
            <a:r>
              <a:rPr lang="en-US" b="1" err="1">
                <a:solidFill>
                  <a:srgbClr val="80C28F"/>
                </a:solidFill>
                <a:ea typeface="+mn-ea"/>
              </a:rPr>
              <a:t>felis</a:t>
            </a:r>
            <a:r>
              <a:rPr lang="en-US" b="1">
                <a:solidFill>
                  <a:srgbClr val="80C28F"/>
                </a:solidFill>
                <a:ea typeface="+mn-ea"/>
              </a:rPr>
              <a:t> </a:t>
            </a:r>
            <a:r>
              <a:rPr lang="en-US" b="1" err="1">
                <a:solidFill>
                  <a:srgbClr val="80C28F"/>
                </a:solidFill>
                <a:ea typeface="+mn-ea"/>
              </a:rPr>
              <a:t>ut</a:t>
            </a:r>
            <a:r>
              <a:rPr lang="en-US" b="1">
                <a:solidFill>
                  <a:srgbClr val="80C28F"/>
                </a:solidFill>
                <a:ea typeface="+mn-ea"/>
              </a:rPr>
              <a:t> ante </a:t>
            </a:r>
            <a:r>
              <a:rPr lang="en-US" b="1" err="1">
                <a:solidFill>
                  <a:srgbClr val="80C28F"/>
                </a:solidFill>
                <a:ea typeface="+mn-ea"/>
              </a:rPr>
              <a:t>sodales</a:t>
            </a:r>
            <a:r>
              <a:rPr lang="en-US" b="1">
                <a:solidFill>
                  <a:srgbClr val="80C28F"/>
                </a:solidFill>
                <a:ea typeface="+mn-ea"/>
              </a:rPr>
              <a:t> </a:t>
            </a:r>
            <a:r>
              <a:rPr lang="en-US" b="1" err="1">
                <a:solidFill>
                  <a:srgbClr val="80C28F"/>
                </a:solidFill>
                <a:ea typeface="+mn-ea"/>
              </a:rPr>
              <a:t>sagittis</a:t>
            </a:r>
            <a:r>
              <a:rPr lang="en-US" b="1">
                <a:solidFill>
                  <a:srgbClr val="80C28F"/>
                </a:solidFill>
                <a:ea typeface="+mn-ea"/>
              </a:rPr>
              <a:t>:</a:t>
            </a:r>
          </a:p>
          <a:p>
            <a:pPr marL="306387" lvl="0" indent="-342900">
              <a:spcBef>
                <a:spcPts val="0"/>
              </a:spcBef>
              <a:spcAft>
                <a:spcPts val="800"/>
              </a:spcAft>
              <a:buClr>
                <a:srgbClr val="80C28F"/>
              </a:buClr>
              <a:buFont typeface="Arial" panose="020B0604020202020204" pitchFamily="34" charset="0"/>
              <a:buChar char="•"/>
              <a:defRPr/>
            </a:pPr>
            <a:r>
              <a:rPr lang="en-US">
                <a:ea typeface="+mn-ea"/>
              </a:rPr>
              <a:t>Nam lacinia </a:t>
            </a:r>
            <a:r>
              <a:rPr lang="en-US" err="1">
                <a:ea typeface="+mn-ea"/>
              </a:rPr>
              <a:t>neque</a:t>
            </a:r>
            <a:r>
              <a:rPr lang="en-US">
                <a:ea typeface="+mn-ea"/>
              </a:rPr>
              <a:t> </a:t>
            </a:r>
            <a:r>
              <a:rPr lang="en-US" err="1">
                <a:ea typeface="+mn-ea"/>
              </a:rPr>
              <a:t>velit</a:t>
            </a:r>
            <a:r>
              <a:rPr lang="en-US">
                <a:ea typeface="+mn-ea"/>
              </a:rPr>
              <a:t>, vel </a:t>
            </a:r>
            <a:r>
              <a:rPr lang="en-US" err="1">
                <a:ea typeface="+mn-ea"/>
              </a:rPr>
              <a:t>egestas</a:t>
            </a:r>
            <a:r>
              <a:rPr lang="en-US">
                <a:ea typeface="+mn-ea"/>
              </a:rPr>
              <a:t> </a:t>
            </a:r>
            <a:r>
              <a:rPr lang="en-US" err="1">
                <a:ea typeface="+mn-ea"/>
              </a:rPr>
              <a:t>nisl</a:t>
            </a:r>
            <a:r>
              <a:rPr lang="en-US">
                <a:ea typeface="+mn-ea"/>
              </a:rPr>
              <a:t> </a:t>
            </a:r>
            <a:r>
              <a:rPr lang="en-US" err="1">
                <a:ea typeface="+mn-ea"/>
              </a:rPr>
              <a:t>sodales</a:t>
            </a:r>
            <a:r>
              <a:rPr lang="en-US">
                <a:ea typeface="+mn-ea"/>
              </a:rPr>
              <a:t> in.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vel </a:t>
            </a:r>
            <a:r>
              <a:rPr lang="en-US" err="1">
                <a:ea typeface="+mn-ea"/>
              </a:rPr>
              <a:t>orci</a:t>
            </a:r>
            <a:r>
              <a:rPr lang="en-US">
                <a:ea typeface="+mn-ea"/>
              </a:rPr>
              <a:t> </a:t>
            </a:r>
            <a:r>
              <a:rPr lang="en-US" err="1">
                <a:ea typeface="+mn-ea"/>
              </a:rPr>
              <a:t>quis</a:t>
            </a:r>
            <a:r>
              <a:rPr lang="en-US">
                <a:ea typeface="+mn-ea"/>
              </a:rPr>
              <a:t> mi </a:t>
            </a:r>
            <a:r>
              <a:rPr lang="en-US" err="1">
                <a:ea typeface="+mn-ea"/>
              </a:rPr>
              <a:t>aliquet</a:t>
            </a:r>
            <a:r>
              <a:rPr lang="en-US">
                <a:ea typeface="+mn-ea"/>
              </a:rPr>
              <a:t> </a:t>
            </a:r>
            <a:r>
              <a:rPr lang="en-US" err="1">
                <a:ea typeface="+mn-ea"/>
              </a:rPr>
              <a:t>aliquet</a:t>
            </a:r>
            <a:r>
              <a:rPr lang="en-US">
                <a:ea typeface="+mn-ea"/>
              </a:rPr>
              <a:t> a a </a:t>
            </a:r>
            <a:r>
              <a:rPr lang="en-US" err="1">
                <a:ea typeface="+mn-ea"/>
              </a:rPr>
              <a:t>urna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err="1">
                <a:ea typeface="+mn-ea"/>
              </a:rPr>
              <a:t>Curabitur</a:t>
            </a:r>
            <a:r>
              <a:rPr lang="en-US">
                <a:ea typeface="+mn-ea"/>
              </a:rPr>
              <a:t> in </a:t>
            </a:r>
            <a:r>
              <a:rPr lang="en-US" err="1">
                <a:ea typeface="+mn-ea"/>
              </a:rPr>
              <a:t>congue</a:t>
            </a:r>
            <a:r>
              <a:rPr lang="en-US">
                <a:ea typeface="+mn-ea"/>
              </a:rPr>
              <a:t> </a:t>
            </a:r>
            <a:r>
              <a:rPr lang="en-US" err="1">
                <a:ea typeface="+mn-ea"/>
              </a:rPr>
              <a:t>nulla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Donec </a:t>
            </a:r>
            <a:r>
              <a:rPr lang="en-US" err="1">
                <a:ea typeface="+mn-ea"/>
              </a:rPr>
              <a:t>mollis</a:t>
            </a:r>
            <a:r>
              <a:rPr lang="en-US">
                <a:ea typeface="+mn-ea"/>
              </a:rPr>
              <a:t> vitae </a:t>
            </a:r>
            <a:r>
              <a:rPr lang="en-US" err="1">
                <a:ea typeface="+mn-ea"/>
              </a:rPr>
              <a:t>nunc</a:t>
            </a:r>
            <a:r>
              <a:rPr lang="en-US">
                <a:ea typeface="+mn-ea"/>
              </a:rPr>
              <a:t> non </a:t>
            </a:r>
            <a:r>
              <a:rPr lang="en-US" err="1">
                <a:ea typeface="+mn-ea"/>
              </a:rPr>
              <a:t>dapibus</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a:t>
            </a:r>
            <a:r>
              <a:rPr lang="en-US" err="1">
                <a:ea typeface="+mn-ea"/>
              </a:rPr>
              <a:t>iaculis</a:t>
            </a:r>
            <a:r>
              <a:rPr lang="en-US">
                <a:ea typeface="+mn-ea"/>
              </a:rPr>
              <a:t> tempus lorem, </a:t>
            </a:r>
            <a:r>
              <a:rPr lang="en-US" err="1">
                <a:ea typeface="+mn-ea"/>
              </a:rPr>
              <a:t>eget</a:t>
            </a:r>
            <a:r>
              <a:rPr lang="en-US">
                <a:ea typeface="+mn-ea"/>
              </a:rPr>
              <a:t>.</a:t>
            </a:r>
          </a:p>
        </p:txBody>
      </p:sp>
      <p:sp>
        <p:nvSpPr>
          <p:cNvPr id="10" name="Title 1">
            <a:extLst>
              <a:ext uri="{FF2B5EF4-FFF2-40B4-BE49-F238E27FC236}">
                <a16:creationId xmlns:a16="http://schemas.microsoft.com/office/drawing/2014/main" id="{BB61A678-A884-D7DF-FCFF-C62319EC1409}"/>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4186242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21FCFC8F-DFBB-4495-5B92-1AF7772AAC22}"/>
              </a:ext>
            </a:extLst>
          </p:cNvPr>
          <p:cNvSpPr>
            <a:spLocks noGrp="1"/>
          </p:cNvSpPr>
          <p:nvPr>
            <p:ph type="pic" sz="quarter" idx="13" hasCustomPrompt="1"/>
          </p:nvPr>
        </p:nvSpPr>
        <p:spPr>
          <a:xfrm>
            <a:off x="7560860" y="325499"/>
            <a:ext cx="4132665" cy="5588603"/>
          </a:xfrm>
          <a:prstGeom prst="roundRect">
            <a:avLst>
              <a:gd name="adj" fmla="val 7060"/>
            </a:avLst>
          </a:prstGeom>
          <a:solidFill>
            <a:schemeClr val="bg2"/>
          </a:solidFill>
        </p:spPr>
        <p:txBody>
          <a:bodyPr>
            <a:normAutofit/>
          </a:bodyPr>
          <a:lstStyle>
            <a:lvl1pPr marL="0" indent="0">
              <a:buNone/>
              <a:defRPr sz="1400">
                <a:noFill/>
              </a:defRPr>
            </a:lvl1pPr>
          </a:lstStyle>
          <a:p>
            <a:r>
              <a:rPr lang="en-BE"/>
              <a:t>PHOTO</a:t>
            </a:r>
          </a:p>
        </p:txBody>
      </p:sp>
      <p:sp>
        <p:nvSpPr>
          <p:cNvPr id="3" name="Content Placeholder 2">
            <a:extLst>
              <a:ext uri="{FF2B5EF4-FFF2-40B4-BE49-F238E27FC236}">
                <a16:creationId xmlns:a16="http://schemas.microsoft.com/office/drawing/2014/main" id="{861E718D-9387-965C-9B56-2B8349C17820}"/>
              </a:ext>
            </a:extLst>
          </p:cNvPr>
          <p:cNvSpPr>
            <a:spLocks noGrp="1"/>
          </p:cNvSpPr>
          <p:nvPr>
            <p:ph idx="1" hasCustomPrompt="1"/>
          </p:nvPr>
        </p:nvSpPr>
        <p:spPr>
          <a:xfrm>
            <a:off x="497307" y="951141"/>
            <a:ext cx="6552422" cy="4962961"/>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p:txBody>
      </p:sp>
      <p:sp>
        <p:nvSpPr>
          <p:cNvPr id="6" name="Title 1">
            <a:extLst>
              <a:ext uri="{FF2B5EF4-FFF2-40B4-BE49-F238E27FC236}">
                <a16:creationId xmlns:a16="http://schemas.microsoft.com/office/drawing/2014/main" id="{4CFFD213-DD98-5B98-DF4B-43D5149B5535}"/>
              </a:ext>
            </a:extLst>
          </p:cNvPr>
          <p:cNvSpPr>
            <a:spLocks noGrp="1"/>
          </p:cNvSpPr>
          <p:nvPr>
            <p:ph type="title"/>
          </p:nvPr>
        </p:nvSpPr>
        <p:spPr>
          <a:xfrm>
            <a:off x="497307" y="325500"/>
            <a:ext cx="6552422"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938694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7" name="Text Placeholder 9">
            <a:extLst>
              <a:ext uri="{FF2B5EF4-FFF2-40B4-BE49-F238E27FC236}">
                <a16:creationId xmlns:a16="http://schemas.microsoft.com/office/drawing/2014/main" id="{15BA224B-1D2A-CA7F-94C2-2E3541A3C95A}"/>
              </a:ext>
            </a:extLst>
          </p:cNvPr>
          <p:cNvSpPr>
            <a:spLocks noGrp="1"/>
          </p:cNvSpPr>
          <p:nvPr>
            <p:ph type="body" sz="quarter" idx="13" hasCustomPrompt="1"/>
          </p:nvPr>
        </p:nvSpPr>
        <p:spPr>
          <a:xfrm>
            <a:off x="496888" y="927376"/>
            <a:ext cx="11245850"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a:t>Subtitle goes here lorem </a:t>
            </a:r>
            <a:r>
              <a:rPr lang="en-GB" err="1"/>
              <a:t>ipusm</a:t>
            </a:r>
            <a:r>
              <a:rPr lang="en-GB"/>
              <a:t> cum dolore</a:t>
            </a:r>
            <a:endParaRPr lang="en-BE"/>
          </a:p>
        </p:txBody>
      </p:sp>
      <p:sp>
        <p:nvSpPr>
          <p:cNvPr id="8" name="Content Placeholder 2">
            <a:extLst>
              <a:ext uri="{FF2B5EF4-FFF2-40B4-BE49-F238E27FC236}">
                <a16:creationId xmlns:a16="http://schemas.microsoft.com/office/drawing/2014/main" id="{CBA639BD-FA8D-199C-8254-E519FCEA5392}"/>
              </a:ext>
            </a:extLst>
          </p:cNvPr>
          <p:cNvSpPr>
            <a:spLocks noGrp="1"/>
          </p:cNvSpPr>
          <p:nvPr>
            <p:ph idx="1" hasCustomPrompt="1"/>
          </p:nvPr>
        </p:nvSpPr>
        <p:spPr>
          <a:xfrm>
            <a:off x="497306" y="1518826"/>
            <a:ext cx="11245515" cy="4411798"/>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a:p>
            <a:pPr fontAlgn="auto">
              <a:lnSpc>
                <a:spcPct val="100000"/>
              </a:lnSpc>
              <a:spcBef>
                <a:spcPts val="0"/>
              </a:spcBef>
              <a:spcAft>
                <a:spcPts val="800"/>
              </a:spcAft>
              <a:defRPr/>
            </a:pPr>
            <a:r>
              <a:rPr lang="en-US" b="1">
                <a:solidFill>
                  <a:srgbClr val="80C28F"/>
                </a:solidFill>
                <a:ea typeface="+mn-ea"/>
              </a:rPr>
              <a:t>Nam et </a:t>
            </a:r>
            <a:r>
              <a:rPr lang="en-US" b="1" err="1">
                <a:solidFill>
                  <a:srgbClr val="80C28F"/>
                </a:solidFill>
                <a:ea typeface="+mn-ea"/>
              </a:rPr>
              <a:t>felis</a:t>
            </a:r>
            <a:r>
              <a:rPr lang="en-US" b="1">
                <a:solidFill>
                  <a:srgbClr val="80C28F"/>
                </a:solidFill>
                <a:ea typeface="+mn-ea"/>
              </a:rPr>
              <a:t> </a:t>
            </a:r>
            <a:r>
              <a:rPr lang="en-US" b="1" err="1">
                <a:solidFill>
                  <a:srgbClr val="80C28F"/>
                </a:solidFill>
                <a:ea typeface="+mn-ea"/>
              </a:rPr>
              <a:t>ut</a:t>
            </a:r>
            <a:r>
              <a:rPr lang="en-US" b="1">
                <a:solidFill>
                  <a:srgbClr val="80C28F"/>
                </a:solidFill>
                <a:ea typeface="+mn-ea"/>
              </a:rPr>
              <a:t> ante </a:t>
            </a:r>
            <a:r>
              <a:rPr lang="en-US" b="1" err="1">
                <a:solidFill>
                  <a:srgbClr val="80C28F"/>
                </a:solidFill>
                <a:ea typeface="+mn-ea"/>
              </a:rPr>
              <a:t>sodales</a:t>
            </a:r>
            <a:r>
              <a:rPr lang="en-US" b="1">
                <a:solidFill>
                  <a:srgbClr val="80C28F"/>
                </a:solidFill>
                <a:ea typeface="+mn-ea"/>
              </a:rPr>
              <a:t> </a:t>
            </a:r>
            <a:r>
              <a:rPr lang="en-US" b="1" err="1">
                <a:solidFill>
                  <a:srgbClr val="80C28F"/>
                </a:solidFill>
                <a:ea typeface="+mn-ea"/>
              </a:rPr>
              <a:t>sagittis</a:t>
            </a:r>
            <a:r>
              <a:rPr lang="en-US" b="1">
                <a:solidFill>
                  <a:srgbClr val="80C28F"/>
                </a:solidFill>
                <a:ea typeface="+mn-ea"/>
              </a:rPr>
              <a:t>:</a:t>
            </a:r>
          </a:p>
          <a:p>
            <a:pPr marL="306387" lvl="0" indent="-342900">
              <a:spcBef>
                <a:spcPts val="0"/>
              </a:spcBef>
              <a:spcAft>
                <a:spcPts val="800"/>
              </a:spcAft>
              <a:buClr>
                <a:srgbClr val="80C28F"/>
              </a:buClr>
              <a:buFont typeface="Arial" panose="020B0604020202020204" pitchFamily="34" charset="0"/>
              <a:buChar char="•"/>
              <a:defRPr/>
            </a:pPr>
            <a:r>
              <a:rPr lang="en-US">
                <a:ea typeface="+mn-ea"/>
              </a:rPr>
              <a:t>Nam lacinia </a:t>
            </a:r>
            <a:r>
              <a:rPr lang="en-US" err="1">
                <a:ea typeface="+mn-ea"/>
              </a:rPr>
              <a:t>neque</a:t>
            </a:r>
            <a:r>
              <a:rPr lang="en-US">
                <a:ea typeface="+mn-ea"/>
              </a:rPr>
              <a:t> </a:t>
            </a:r>
            <a:r>
              <a:rPr lang="en-US" err="1">
                <a:ea typeface="+mn-ea"/>
              </a:rPr>
              <a:t>velit</a:t>
            </a:r>
            <a:r>
              <a:rPr lang="en-US">
                <a:ea typeface="+mn-ea"/>
              </a:rPr>
              <a:t>, vel </a:t>
            </a:r>
            <a:r>
              <a:rPr lang="en-US" err="1">
                <a:ea typeface="+mn-ea"/>
              </a:rPr>
              <a:t>egestas</a:t>
            </a:r>
            <a:r>
              <a:rPr lang="en-US">
                <a:ea typeface="+mn-ea"/>
              </a:rPr>
              <a:t> </a:t>
            </a:r>
            <a:r>
              <a:rPr lang="en-US" err="1">
                <a:ea typeface="+mn-ea"/>
              </a:rPr>
              <a:t>nisl</a:t>
            </a:r>
            <a:r>
              <a:rPr lang="en-US">
                <a:ea typeface="+mn-ea"/>
              </a:rPr>
              <a:t> </a:t>
            </a:r>
            <a:r>
              <a:rPr lang="en-US" err="1">
                <a:ea typeface="+mn-ea"/>
              </a:rPr>
              <a:t>sodales</a:t>
            </a:r>
            <a:r>
              <a:rPr lang="en-US">
                <a:ea typeface="+mn-ea"/>
              </a:rPr>
              <a:t> in.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vel </a:t>
            </a:r>
            <a:r>
              <a:rPr lang="en-US" err="1">
                <a:ea typeface="+mn-ea"/>
              </a:rPr>
              <a:t>orci</a:t>
            </a:r>
            <a:r>
              <a:rPr lang="en-US">
                <a:ea typeface="+mn-ea"/>
              </a:rPr>
              <a:t> </a:t>
            </a:r>
            <a:r>
              <a:rPr lang="en-US" err="1">
                <a:ea typeface="+mn-ea"/>
              </a:rPr>
              <a:t>quis</a:t>
            </a:r>
            <a:r>
              <a:rPr lang="en-US">
                <a:ea typeface="+mn-ea"/>
              </a:rPr>
              <a:t> mi </a:t>
            </a:r>
            <a:r>
              <a:rPr lang="en-US" err="1">
                <a:ea typeface="+mn-ea"/>
              </a:rPr>
              <a:t>aliquet</a:t>
            </a:r>
            <a:r>
              <a:rPr lang="en-US">
                <a:ea typeface="+mn-ea"/>
              </a:rPr>
              <a:t> </a:t>
            </a:r>
            <a:r>
              <a:rPr lang="en-US" err="1">
                <a:ea typeface="+mn-ea"/>
              </a:rPr>
              <a:t>aliquet</a:t>
            </a:r>
            <a:r>
              <a:rPr lang="en-US">
                <a:ea typeface="+mn-ea"/>
              </a:rPr>
              <a:t> a a </a:t>
            </a:r>
            <a:r>
              <a:rPr lang="en-US" err="1">
                <a:ea typeface="+mn-ea"/>
              </a:rPr>
              <a:t>urna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err="1">
                <a:ea typeface="+mn-ea"/>
              </a:rPr>
              <a:t>Curabitur</a:t>
            </a:r>
            <a:r>
              <a:rPr lang="en-US">
                <a:ea typeface="+mn-ea"/>
              </a:rPr>
              <a:t> in </a:t>
            </a:r>
            <a:r>
              <a:rPr lang="en-US" err="1">
                <a:ea typeface="+mn-ea"/>
              </a:rPr>
              <a:t>congue</a:t>
            </a:r>
            <a:r>
              <a:rPr lang="en-US">
                <a:ea typeface="+mn-ea"/>
              </a:rPr>
              <a:t> </a:t>
            </a:r>
            <a:r>
              <a:rPr lang="en-US" err="1">
                <a:ea typeface="+mn-ea"/>
              </a:rPr>
              <a:t>nulla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Donec </a:t>
            </a:r>
            <a:r>
              <a:rPr lang="en-US" err="1">
                <a:ea typeface="+mn-ea"/>
              </a:rPr>
              <a:t>mollis</a:t>
            </a:r>
            <a:r>
              <a:rPr lang="en-US">
                <a:ea typeface="+mn-ea"/>
              </a:rPr>
              <a:t> vitae </a:t>
            </a:r>
            <a:r>
              <a:rPr lang="en-US" err="1">
                <a:ea typeface="+mn-ea"/>
              </a:rPr>
              <a:t>nunc</a:t>
            </a:r>
            <a:r>
              <a:rPr lang="en-US">
                <a:ea typeface="+mn-ea"/>
              </a:rPr>
              <a:t> non </a:t>
            </a:r>
            <a:r>
              <a:rPr lang="en-US" err="1">
                <a:ea typeface="+mn-ea"/>
              </a:rPr>
              <a:t>dapibus</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a:t>
            </a:r>
            <a:r>
              <a:rPr lang="en-US" err="1">
                <a:ea typeface="+mn-ea"/>
              </a:rPr>
              <a:t>iaculis</a:t>
            </a:r>
            <a:r>
              <a:rPr lang="en-US">
                <a:ea typeface="+mn-ea"/>
              </a:rPr>
              <a:t> tempus lorem, </a:t>
            </a:r>
            <a:r>
              <a:rPr lang="en-US" err="1">
                <a:ea typeface="+mn-ea"/>
              </a:rPr>
              <a:t>eget</a:t>
            </a:r>
            <a:r>
              <a:rPr lang="en-US">
                <a:ea typeface="+mn-ea"/>
              </a:rPr>
              <a:t>.</a:t>
            </a:r>
          </a:p>
        </p:txBody>
      </p:sp>
      <p:sp>
        <p:nvSpPr>
          <p:cNvPr id="9" name="Title 1">
            <a:extLst>
              <a:ext uri="{FF2B5EF4-FFF2-40B4-BE49-F238E27FC236}">
                <a16:creationId xmlns:a16="http://schemas.microsoft.com/office/drawing/2014/main" id="{2435D79A-F06C-D349-980B-A4F4BF0E16C6}"/>
              </a:ext>
            </a:extLst>
          </p:cNvPr>
          <p:cNvSpPr>
            <a:spLocks noGrp="1"/>
          </p:cNvSpPr>
          <p:nvPr>
            <p:ph type="title"/>
          </p:nvPr>
        </p:nvSpPr>
        <p:spPr>
          <a:xfrm>
            <a:off x="497306" y="325500"/>
            <a:ext cx="11245432"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1018792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049BD4F2-1F35-BB08-FAFB-51E315B13F15}"/>
              </a:ext>
            </a:extLst>
          </p:cNvPr>
          <p:cNvSpPr>
            <a:spLocks noGrp="1"/>
          </p:cNvSpPr>
          <p:nvPr>
            <p:ph type="pic" sz="quarter" idx="14" hasCustomPrompt="1"/>
          </p:nvPr>
        </p:nvSpPr>
        <p:spPr>
          <a:xfrm>
            <a:off x="7560860" y="339503"/>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a:t>PHOTO</a:t>
            </a:r>
          </a:p>
        </p:txBody>
      </p:sp>
      <p:sp>
        <p:nvSpPr>
          <p:cNvPr id="3" name="Picture Placeholder 6">
            <a:extLst>
              <a:ext uri="{FF2B5EF4-FFF2-40B4-BE49-F238E27FC236}">
                <a16:creationId xmlns:a16="http://schemas.microsoft.com/office/drawing/2014/main" id="{674D4E50-88EB-7B9E-83AA-6D64AB6E16E2}"/>
              </a:ext>
            </a:extLst>
          </p:cNvPr>
          <p:cNvSpPr>
            <a:spLocks noGrp="1"/>
          </p:cNvSpPr>
          <p:nvPr>
            <p:ph type="pic" sz="quarter" idx="15" hasCustomPrompt="1"/>
          </p:nvPr>
        </p:nvSpPr>
        <p:spPr>
          <a:xfrm>
            <a:off x="7560860" y="3355710"/>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a:t>PHOTO</a:t>
            </a:r>
          </a:p>
        </p:txBody>
      </p:sp>
      <p:sp>
        <p:nvSpPr>
          <p:cNvPr id="6" name="Text Placeholder 9">
            <a:extLst>
              <a:ext uri="{FF2B5EF4-FFF2-40B4-BE49-F238E27FC236}">
                <a16:creationId xmlns:a16="http://schemas.microsoft.com/office/drawing/2014/main" id="{CD1DDCCD-59F8-5F36-0E11-F815526C4B78}"/>
              </a:ext>
            </a:extLst>
          </p:cNvPr>
          <p:cNvSpPr>
            <a:spLocks noGrp="1"/>
          </p:cNvSpPr>
          <p:nvPr>
            <p:ph type="body" sz="quarter" idx="13" hasCustomPrompt="1"/>
          </p:nvPr>
        </p:nvSpPr>
        <p:spPr>
          <a:xfrm>
            <a:off x="496888" y="927376"/>
            <a:ext cx="6685358"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a:t>Subtitle goes here lorem </a:t>
            </a:r>
            <a:r>
              <a:rPr lang="en-GB" err="1"/>
              <a:t>ipusm</a:t>
            </a:r>
            <a:r>
              <a:rPr lang="en-GB"/>
              <a:t> cum dolore</a:t>
            </a:r>
            <a:endParaRPr lang="en-BE"/>
          </a:p>
        </p:txBody>
      </p:sp>
      <p:sp>
        <p:nvSpPr>
          <p:cNvPr id="10" name="Content Placeholder 2">
            <a:extLst>
              <a:ext uri="{FF2B5EF4-FFF2-40B4-BE49-F238E27FC236}">
                <a16:creationId xmlns:a16="http://schemas.microsoft.com/office/drawing/2014/main" id="{BAD655C2-9EAF-8117-1399-5164B0D91D23}"/>
              </a:ext>
            </a:extLst>
          </p:cNvPr>
          <p:cNvSpPr>
            <a:spLocks noGrp="1"/>
          </p:cNvSpPr>
          <p:nvPr>
            <p:ph idx="1" hasCustomPrompt="1"/>
          </p:nvPr>
        </p:nvSpPr>
        <p:spPr>
          <a:xfrm>
            <a:off x="497306" y="1518826"/>
            <a:ext cx="6685159" cy="4411798"/>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p:txBody>
      </p:sp>
      <p:sp>
        <p:nvSpPr>
          <p:cNvPr id="11" name="Title 1">
            <a:extLst>
              <a:ext uri="{FF2B5EF4-FFF2-40B4-BE49-F238E27FC236}">
                <a16:creationId xmlns:a16="http://schemas.microsoft.com/office/drawing/2014/main" id="{AC0C7B8C-4BC5-57B1-FE8F-3603DE222C4A}"/>
              </a:ext>
            </a:extLst>
          </p:cNvPr>
          <p:cNvSpPr>
            <a:spLocks noGrp="1"/>
          </p:cNvSpPr>
          <p:nvPr>
            <p:ph type="title"/>
          </p:nvPr>
        </p:nvSpPr>
        <p:spPr>
          <a:xfrm>
            <a:off x="497306" y="325500"/>
            <a:ext cx="6685110"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204838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004F9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73804-210B-62D6-49CF-EF9F7C9EB067}"/>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 y="0"/>
            <a:ext cx="12191999" cy="6076002"/>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FFFFFF"/>
          </a:solidFill>
          <a:ln w="8113" cap="flat">
            <a:noFill/>
            <a:prstDash val="solid"/>
            <a:miter/>
          </a:ln>
        </p:spPr>
        <p:txBody>
          <a:bodyPr rtlCol="0" anchor="ctr"/>
          <a:lstStyle/>
          <a:p>
            <a:endParaRPr lang="en-BE"/>
          </a:p>
        </p:txBody>
      </p:sp>
      <p:pic>
        <p:nvPicPr>
          <p:cNvPr id="16" name="Picture 15">
            <a:extLst>
              <a:ext uri="{FF2B5EF4-FFF2-40B4-BE49-F238E27FC236}">
                <a16:creationId xmlns:a16="http://schemas.microsoft.com/office/drawing/2014/main" id="{19B1215E-49C5-EBDB-529B-4054A8CFE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9" y="4945076"/>
            <a:ext cx="3653611" cy="1586342"/>
          </a:xfrm>
          <a:prstGeom prst="rect">
            <a:avLst/>
          </a:prstGeom>
        </p:spPr>
      </p:pic>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sp>
        <p:nvSpPr>
          <p:cNvPr id="4" name="Date Placeholder 3">
            <a:extLst>
              <a:ext uri="{FF2B5EF4-FFF2-40B4-BE49-F238E27FC236}">
                <a16:creationId xmlns:a16="http://schemas.microsoft.com/office/drawing/2014/main" id="{D0B95311-5482-8A79-B80E-ED8BF71148C9}"/>
              </a:ext>
            </a:extLst>
          </p:cNvPr>
          <p:cNvSpPr>
            <a:spLocks noGrp="1"/>
          </p:cNvSpPr>
          <p:nvPr>
            <p:ph type="dt" sz="half" idx="12"/>
          </p:nvPr>
        </p:nvSpPr>
        <p:spPr>
          <a:xfrm>
            <a:off x="663401" y="6076001"/>
            <a:ext cx="3812346" cy="314470"/>
          </a:xfrm>
          <a:prstGeom prst="rect">
            <a:avLst/>
          </a:prstGeom>
        </p:spPr>
        <p:txBody>
          <a:bodyPr anchor="b"/>
          <a:lstStyle>
            <a:lvl1pPr>
              <a:defRPr sz="1600" b="1" i="0">
                <a:solidFill>
                  <a:srgbClr val="004F9F"/>
                </a:solidFill>
                <a:latin typeface="Poppins SemiBold" pitchFamily="2" charset="77"/>
                <a:cs typeface="Poppins SemiBold" pitchFamily="2" charset="77"/>
              </a:defRPr>
            </a:lvl1pPr>
          </a:lstStyle>
          <a:p>
            <a:endParaRPr lang="en-BE" dirty="0"/>
          </a:p>
        </p:txBody>
      </p:sp>
    </p:spTree>
    <p:extLst>
      <p:ext uri="{BB962C8B-B14F-4D97-AF65-F5344CB8AC3E}">
        <p14:creationId xmlns:p14="http://schemas.microsoft.com/office/powerpoint/2010/main" val="28948567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51FFC7E-8F9F-4D06-74FF-5426E3B5780F}"/>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2" name="Picture Placeholder 6">
            <a:extLst>
              <a:ext uri="{FF2B5EF4-FFF2-40B4-BE49-F238E27FC236}">
                <a16:creationId xmlns:a16="http://schemas.microsoft.com/office/drawing/2014/main" id="{049BD4F2-1F35-BB08-FAFB-51E315B13F15}"/>
              </a:ext>
            </a:extLst>
          </p:cNvPr>
          <p:cNvSpPr>
            <a:spLocks noGrp="1"/>
          </p:cNvSpPr>
          <p:nvPr>
            <p:ph type="pic" sz="quarter" idx="14" hasCustomPrompt="1"/>
          </p:nvPr>
        </p:nvSpPr>
        <p:spPr>
          <a:xfrm>
            <a:off x="7560860" y="339503"/>
            <a:ext cx="4132665" cy="2558392"/>
          </a:xfrm>
          <a:prstGeom prst="roundRect">
            <a:avLst>
              <a:gd name="adj" fmla="val 7060"/>
            </a:avLst>
          </a:prstGeom>
          <a:solidFill>
            <a:schemeClr val="bg2"/>
          </a:solidFill>
        </p:spPr>
        <p:txBody>
          <a:bodyPr>
            <a:normAutofit/>
          </a:bodyPr>
          <a:lstStyle>
            <a:lvl1pPr marL="0" indent="0">
              <a:buNone/>
              <a:defRPr sz="1400">
                <a:noFill/>
              </a:defRPr>
            </a:lvl1pPr>
          </a:lstStyle>
          <a:p>
            <a:r>
              <a:rPr lang="en-BE"/>
              <a:t>PHOTO</a:t>
            </a:r>
          </a:p>
        </p:txBody>
      </p:sp>
      <p:sp>
        <p:nvSpPr>
          <p:cNvPr id="6" name="Text Placeholder 9">
            <a:extLst>
              <a:ext uri="{FF2B5EF4-FFF2-40B4-BE49-F238E27FC236}">
                <a16:creationId xmlns:a16="http://schemas.microsoft.com/office/drawing/2014/main" id="{CD1DDCCD-59F8-5F36-0E11-F815526C4B78}"/>
              </a:ext>
            </a:extLst>
          </p:cNvPr>
          <p:cNvSpPr>
            <a:spLocks noGrp="1"/>
          </p:cNvSpPr>
          <p:nvPr>
            <p:ph type="body" sz="quarter" idx="13" hasCustomPrompt="1"/>
          </p:nvPr>
        </p:nvSpPr>
        <p:spPr>
          <a:xfrm>
            <a:off x="496888" y="927376"/>
            <a:ext cx="6685358"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a:t>Subtitle goes here lorem </a:t>
            </a:r>
            <a:r>
              <a:rPr lang="en-GB" err="1"/>
              <a:t>ipusm</a:t>
            </a:r>
            <a:r>
              <a:rPr lang="en-GB"/>
              <a:t> cum dolore</a:t>
            </a:r>
            <a:endParaRPr lang="en-BE"/>
          </a:p>
        </p:txBody>
      </p:sp>
      <p:sp>
        <p:nvSpPr>
          <p:cNvPr id="10" name="Content Placeholder 2">
            <a:extLst>
              <a:ext uri="{FF2B5EF4-FFF2-40B4-BE49-F238E27FC236}">
                <a16:creationId xmlns:a16="http://schemas.microsoft.com/office/drawing/2014/main" id="{BAD655C2-9EAF-8117-1399-5164B0D91D23}"/>
              </a:ext>
            </a:extLst>
          </p:cNvPr>
          <p:cNvSpPr>
            <a:spLocks noGrp="1"/>
          </p:cNvSpPr>
          <p:nvPr>
            <p:ph idx="1" hasCustomPrompt="1"/>
          </p:nvPr>
        </p:nvSpPr>
        <p:spPr>
          <a:xfrm>
            <a:off x="497306" y="1518826"/>
            <a:ext cx="6685159" cy="4411798"/>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p:txBody>
      </p:sp>
      <p:sp>
        <p:nvSpPr>
          <p:cNvPr id="11" name="Title 1">
            <a:extLst>
              <a:ext uri="{FF2B5EF4-FFF2-40B4-BE49-F238E27FC236}">
                <a16:creationId xmlns:a16="http://schemas.microsoft.com/office/drawing/2014/main" id="{AC0C7B8C-4BC5-57B1-FE8F-3603DE222C4A}"/>
              </a:ext>
            </a:extLst>
          </p:cNvPr>
          <p:cNvSpPr>
            <a:spLocks noGrp="1"/>
          </p:cNvSpPr>
          <p:nvPr>
            <p:ph type="title"/>
          </p:nvPr>
        </p:nvSpPr>
        <p:spPr>
          <a:xfrm>
            <a:off x="497306" y="325500"/>
            <a:ext cx="6685110" cy="554038"/>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US"/>
              <a:t>Click to edit Master title style</a:t>
            </a:r>
            <a:endParaRPr lang="en-BE"/>
          </a:p>
        </p:txBody>
      </p:sp>
    </p:spTree>
    <p:extLst>
      <p:ext uri="{BB962C8B-B14F-4D97-AF65-F5344CB8AC3E}">
        <p14:creationId xmlns:p14="http://schemas.microsoft.com/office/powerpoint/2010/main" val="1446708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42B71-BE14-4DBF-FF82-6DCE096B9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4761" y="6045643"/>
            <a:ext cx="1600201" cy="694782"/>
          </a:xfrm>
          <a:prstGeom prst="rect">
            <a:avLst/>
          </a:prstGeom>
        </p:spPr>
      </p:pic>
      <p:sp>
        <p:nvSpPr>
          <p:cNvPr id="2" name="Rectangle 1">
            <a:extLst>
              <a:ext uri="{FF2B5EF4-FFF2-40B4-BE49-F238E27FC236}">
                <a16:creationId xmlns:a16="http://schemas.microsoft.com/office/drawing/2014/main" id="{FD0DB7EE-1556-1A55-9980-79A2BAAFE35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103573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9A8F58-5E74-4259-B022-4B274C940510}"/>
              </a:ext>
            </a:extLst>
          </p:cNvPr>
          <p:cNvPicPr>
            <a:picLocks noChangeAspect="1"/>
          </p:cNvPicPr>
          <p:nvPr userDrawn="1"/>
        </p:nvPicPr>
        <p:blipFill>
          <a:blip r:embed="rId2"/>
          <a:stretch>
            <a:fillRect/>
          </a:stretch>
        </p:blipFill>
        <p:spPr>
          <a:xfrm>
            <a:off x="11001376" y="6279690"/>
            <a:ext cx="581025" cy="514350"/>
          </a:xfrm>
          <a:prstGeom prst="rect">
            <a:avLst/>
          </a:prstGeom>
        </p:spPr>
      </p:pic>
      <p:sp>
        <p:nvSpPr>
          <p:cNvPr id="5" name="Rectangle 4">
            <a:extLst>
              <a:ext uri="{FF2B5EF4-FFF2-40B4-BE49-F238E27FC236}">
                <a16:creationId xmlns:a16="http://schemas.microsoft.com/office/drawing/2014/main" id="{416D1819-E14F-4444-810B-82CB9282EF03}"/>
              </a:ext>
            </a:extLst>
          </p:cNvPr>
          <p:cNvSpPr/>
          <p:nvPr userDrawn="1"/>
        </p:nvSpPr>
        <p:spPr>
          <a:xfrm>
            <a:off x="0" y="2"/>
            <a:ext cx="12192000" cy="828989"/>
          </a:xfrm>
          <a:prstGeom prst="rect">
            <a:avLst/>
          </a:prstGeom>
          <a:solidFill>
            <a:srgbClr val="E4E2D8"/>
          </a:solidFill>
          <a:ln>
            <a:solidFill>
              <a:srgbClr val="E4E2D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cxnSp>
        <p:nvCxnSpPr>
          <p:cNvPr id="8" name="Connecteur droit 7">
            <a:extLst>
              <a:ext uri="{FF2B5EF4-FFF2-40B4-BE49-F238E27FC236}">
                <a16:creationId xmlns:a16="http://schemas.microsoft.com/office/drawing/2014/main" id="{D6BF95D5-2D88-42B3-9C5D-7FFD9C5B01D5}"/>
              </a:ext>
            </a:extLst>
          </p:cNvPr>
          <p:cNvCxnSpPr>
            <a:cxnSpLocks/>
          </p:cNvCxnSpPr>
          <p:nvPr userDrawn="1"/>
        </p:nvCxnSpPr>
        <p:spPr>
          <a:xfrm>
            <a:off x="609600" y="6489972"/>
            <a:ext cx="10317480" cy="0"/>
          </a:xfrm>
          <a:prstGeom prst="line">
            <a:avLst/>
          </a:prstGeom>
          <a:ln w="85725">
            <a:solidFill>
              <a:srgbClr val="D9E4EF"/>
            </a:solidFill>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a:extLst>
              <a:ext uri="{FF2B5EF4-FFF2-40B4-BE49-F238E27FC236}">
                <a16:creationId xmlns:a16="http://schemas.microsoft.com/office/drawing/2014/main" id="{9AC425A8-EFB2-4E22-872C-E1530FFB02AA}"/>
              </a:ext>
            </a:extLst>
          </p:cNvPr>
          <p:cNvSpPr>
            <a:spLocks noGrp="1"/>
          </p:cNvSpPr>
          <p:nvPr>
            <p:ph type="sldNum" sz="quarter" idx="4"/>
          </p:nvPr>
        </p:nvSpPr>
        <p:spPr>
          <a:xfrm>
            <a:off x="11211768" y="6322827"/>
            <a:ext cx="249352" cy="323877"/>
          </a:xfrm>
          <a:prstGeom prst="rect">
            <a:avLst/>
          </a:prstGeom>
        </p:spPr>
        <p:txBody>
          <a:bodyPr vert="horz" lIns="0" tIns="45720" rIns="91440" bIns="0" rtlCol="0" anchor="ctr" anchorCtr="0"/>
          <a:lstStyle>
            <a:lvl1pPr algn="ctr">
              <a:defRPr sz="600">
                <a:solidFill>
                  <a:schemeClr val="accent1"/>
                </a:solidFill>
                <a:latin typeface="Trebuchet MS"/>
                <a:cs typeface="Trebuchet MS"/>
              </a:defRPr>
            </a:lvl1pPr>
          </a:lstStyle>
          <a:p>
            <a:pPr defTabSz="342900"/>
            <a:fld id="{3B94E6EF-13A1-4568-9F76-10CF9931857E}" type="slidenum">
              <a:rPr lang="fr-FR" smtClean="0"/>
              <a:pPr defTabSz="342900"/>
              <a:t>‹#›</a:t>
            </a:fld>
            <a:endParaRPr lang="fr-FR" dirty="0"/>
          </a:p>
        </p:txBody>
      </p:sp>
      <p:sp>
        <p:nvSpPr>
          <p:cNvPr id="3" name="Content Placeholder 2">
            <a:extLst>
              <a:ext uri="{FF2B5EF4-FFF2-40B4-BE49-F238E27FC236}">
                <a16:creationId xmlns:a16="http://schemas.microsoft.com/office/drawing/2014/main" id="{9FDB8B32-85DB-448C-8C7E-3D7D5EA7F475}"/>
              </a:ext>
            </a:extLst>
          </p:cNvPr>
          <p:cNvSpPr>
            <a:spLocks noGrp="1"/>
          </p:cNvSpPr>
          <p:nvPr>
            <p:ph sz="quarter" idx="10"/>
          </p:nvPr>
        </p:nvSpPr>
        <p:spPr>
          <a:xfrm>
            <a:off x="609601" y="206375"/>
            <a:ext cx="10852151" cy="518244"/>
          </a:xfrm>
          <a:prstGeom prst="rect">
            <a:avLst/>
          </a:prstGeom>
        </p:spPr>
        <p:txBody>
          <a:bodyPr/>
          <a:lstStyle>
            <a:lvl1pPr marL="0" indent="0">
              <a:buNone/>
              <a:defRPr sz="2400" b="1">
                <a:solidFill>
                  <a:srgbClr val="004B99"/>
                </a:solidFill>
                <a:latin typeface="Aleo" panose="020F0502020204030203"/>
              </a:defRPr>
            </a:lvl1pPr>
            <a:lvl2pPr>
              <a:defRPr sz="2400">
                <a:latin typeface="Aleo" panose="020F0502020204030203"/>
              </a:defRPr>
            </a:lvl2pPr>
            <a:lvl3pPr>
              <a:defRPr sz="2400">
                <a:latin typeface="Aleo" panose="020F0502020204030203"/>
              </a:defRPr>
            </a:lvl3pPr>
            <a:lvl4pPr>
              <a:defRPr sz="2400">
                <a:latin typeface="Aleo" panose="020F0502020204030203"/>
              </a:defRPr>
            </a:lvl4pPr>
            <a:lvl5pPr>
              <a:defRPr sz="2400">
                <a:latin typeface="Aleo" panose="020F0502020204030203"/>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79D757FF-25BB-4FF3-959E-E5D01351F692}"/>
              </a:ext>
            </a:extLst>
          </p:cNvPr>
          <p:cNvSpPr>
            <a:spLocks noGrp="1"/>
          </p:cNvSpPr>
          <p:nvPr>
            <p:ph sz="quarter" idx="11"/>
          </p:nvPr>
        </p:nvSpPr>
        <p:spPr>
          <a:xfrm>
            <a:off x="608970" y="1263968"/>
            <a:ext cx="10852151" cy="3299407"/>
          </a:xfrm>
          <a:prstGeom prst="rect">
            <a:avLst/>
          </a:prstGeom>
        </p:spPr>
        <p:txBody>
          <a:bodyPr/>
          <a:lstStyle>
            <a:lvl1pPr marL="0" indent="0">
              <a:buNone/>
              <a:defRPr sz="2400" b="1">
                <a:solidFill>
                  <a:srgbClr val="004B99"/>
                </a:solidFill>
                <a:latin typeface="Aleo" panose="020F0502020204030203"/>
              </a:defRPr>
            </a:lvl1pPr>
            <a:lvl2pPr marL="514350" indent="-514350">
              <a:buClr>
                <a:schemeClr val="accent1"/>
              </a:buClr>
              <a:defRPr sz="2400">
                <a:latin typeface="Aleo" panose="020F0502020204030203"/>
              </a:defRPr>
            </a:lvl2pPr>
            <a:lvl3pPr marL="857250" indent="-320279">
              <a:buClr>
                <a:schemeClr val="accent1"/>
              </a:buClr>
              <a:defRPr sz="2400">
                <a:latin typeface="Aleo" panose="020F0502020204030203"/>
              </a:defRPr>
            </a:lvl3pPr>
            <a:lvl4pPr marL="1200150" indent="-326231">
              <a:buClr>
                <a:schemeClr val="accent1"/>
              </a:buClr>
              <a:defRPr sz="2400">
                <a:latin typeface="Aleo" panose="020F0502020204030203"/>
              </a:defRPr>
            </a:lvl4pPr>
            <a:lvl5pPr marL="1543050" indent="-333375">
              <a:buClr>
                <a:schemeClr val="accent1"/>
              </a:buClr>
              <a:defRPr sz="2400">
                <a:latin typeface="Aleo" panose="020F050202020403020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dirty="0"/>
          </a:p>
        </p:txBody>
      </p:sp>
    </p:spTree>
    <p:extLst>
      <p:ext uri="{BB962C8B-B14F-4D97-AF65-F5344CB8AC3E}">
        <p14:creationId xmlns:p14="http://schemas.microsoft.com/office/powerpoint/2010/main" val="2189490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13" name="Espace réservé du numéro de diapositive 5"/>
          <p:cNvSpPr>
            <a:spLocks noGrp="1"/>
          </p:cNvSpPr>
          <p:nvPr/>
        </p:nvSpPr>
        <p:spPr>
          <a:xfrm>
            <a:off x="609601" y="6230597"/>
            <a:ext cx="340852" cy="321480"/>
          </a:xfrm>
          <a:prstGeom prst="rect">
            <a:avLst/>
          </a:prstGeom>
        </p:spPr>
        <p:txBody>
          <a:bodyPr vert="horz" lIns="0" tIns="0" rIns="0" bIns="0" rtlCol="0" anchor="b" anchorCtr="0"/>
          <a:lstStyle>
            <a:defPPr>
              <a:defRPr lang="fr-FR"/>
            </a:defPPr>
            <a:lvl1pPr marL="0" algn="r" defTabSz="457200" rtl="0" eaLnBrk="1" latinLnBrk="0" hangingPunct="1">
              <a:defRPr sz="1100" kern="1200">
                <a:solidFill>
                  <a:srgbClr val="7FA4C8"/>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BF150CB-155D-4849-84C7-790899005C3D}" type="slidenum">
              <a:rPr lang="fr-FR" sz="900" smtClean="0">
                <a:solidFill>
                  <a:srgbClr val="C3D3E7"/>
                </a:solidFill>
              </a:rPr>
              <a:pPr algn="l"/>
              <a:t>‹#›</a:t>
            </a:fld>
            <a:endParaRPr lang="fr-FR" sz="900" dirty="0">
              <a:solidFill>
                <a:srgbClr val="C3D3E7"/>
              </a:solidFill>
            </a:endParaRPr>
          </a:p>
        </p:txBody>
      </p:sp>
      <p:sp>
        <p:nvSpPr>
          <p:cNvPr id="16" name="Titre 1"/>
          <p:cNvSpPr>
            <a:spLocks noGrp="1"/>
          </p:cNvSpPr>
          <p:nvPr>
            <p:ph type="title" hasCustomPrompt="1"/>
          </p:nvPr>
        </p:nvSpPr>
        <p:spPr>
          <a:xfrm>
            <a:off x="0" y="1"/>
            <a:ext cx="12192000" cy="1199513"/>
          </a:xfrm>
          <a:solidFill>
            <a:srgbClr val="D9E4EF"/>
          </a:solidFill>
        </p:spPr>
        <p:txBody>
          <a:bodyPr lIns="540000" tIns="90000">
            <a:normAutofit/>
          </a:bodyPr>
          <a:lstStyle>
            <a:lvl1pPr algn="l">
              <a:lnSpc>
                <a:spcPts val="3120"/>
              </a:lnSpc>
              <a:defRPr sz="3600" b="1" i="0" baseline="0">
                <a:solidFill>
                  <a:srgbClr val="404040"/>
                </a:solidFill>
                <a:latin typeface="Franklin Gothic Medium"/>
                <a:cs typeface="Franklin Gothic Medium"/>
              </a:defRPr>
            </a:lvl1pPr>
          </a:lstStyle>
          <a:p>
            <a:r>
              <a:rPr lang="fr-FR" dirty="0" err="1"/>
              <a:t>Title</a:t>
            </a:r>
            <a:r>
              <a:rPr lang="fr-FR" dirty="0"/>
              <a:t> </a:t>
            </a:r>
            <a:r>
              <a:rPr lang="fr-FR" dirty="0" err="1"/>
              <a:t>here</a:t>
            </a:r>
            <a:r>
              <a:rPr lang="fr-FR" dirty="0"/>
              <a:t> on one line</a:t>
            </a:r>
            <a:br>
              <a:rPr lang="fr-FR" dirty="0"/>
            </a:br>
            <a:r>
              <a:rPr lang="fr-FR" dirty="0"/>
              <a:t>or </a:t>
            </a:r>
            <a:r>
              <a:rPr lang="fr-FR" dirty="0" err="1"/>
              <a:t>two</a:t>
            </a:r>
            <a:r>
              <a:rPr lang="fr-FR" dirty="0"/>
              <a:t> </a:t>
            </a:r>
            <a:r>
              <a:rPr lang="fr-FR" dirty="0" err="1"/>
              <a:t>lines</a:t>
            </a:r>
            <a:r>
              <a:rPr lang="fr-FR" dirty="0"/>
              <a:t> if </a:t>
            </a:r>
            <a:r>
              <a:rPr lang="fr-FR" dirty="0" err="1"/>
              <a:t>needed</a:t>
            </a:r>
            <a:endParaRPr lang="fr-FR" dirty="0"/>
          </a:p>
        </p:txBody>
      </p:sp>
      <p:sp>
        <p:nvSpPr>
          <p:cNvPr id="77" name="Freeform 85"/>
          <p:cNvSpPr>
            <a:spLocks/>
          </p:cNvSpPr>
          <p:nvPr userDrawn="1"/>
        </p:nvSpPr>
        <p:spPr bwMode="auto">
          <a:xfrm>
            <a:off x="7296377" y="3625012"/>
            <a:ext cx="327588" cy="131035"/>
          </a:xfrm>
          <a:custGeom>
            <a:avLst/>
            <a:gdLst>
              <a:gd name="T0" fmla="*/ 168 w 210"/>
              <a:gd name="T1" fmla="*/ 8 h 112"/>
              <a:gd name="T2" fmla="*/ 109 w 210"/>
              <a:gd name="T3" fmla="*/ 8 h 112"/>
              <a:gd name="T4" fmla="*/ 76 w 210"/>
              <a:gd name="T5" fmla="*/ 0 h 112"/>
              <a:gd name="T6" fmla="*/ 67 w 210"/>
              <a:gd name="T7" fmla="*/ 24 h 112"/>
              <a:gd name="T8" fmla="*/ 42 w 210"/>
              <a:gd name="T9" fmla="*/ 32 h 112"/>
              <a:gd name="T10" fmla="*/ 8 w 210"/>
              <a:gd name="T11" fmla="*/ 48 h 112"/>
              <a:gd name="T12" fmla="*/ 8 w 210"/>
              <a:gd name="T13" fmla="*/ 72 h 112"/>
              <a:gd name="T14" fmla="*/ 0 w 210"/>
              <a:gd name="T15" fmla="*/ 96 h 112"/>
              <a:gd name="T16" fmla="*/ 84 w 210"/>
              <a:gd name="T17" fmla="*/ 112 h 112"/>
              <a:gd name="T18" fmla="*/ 210 w 210"/>
              <a:gd name="T19" fmla="*/ 88 h 112"/>
              <a:gd name="T20" fmla="*/ 193 w 210"/>
              <a:gd name="T21" fmla="*/ 16 h 112"/>
              <a:gd name="T22" fmla="*/ 168 w 210"/>
              <a:gd name="T23" fmla="*/ 8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0" h="112">
                <a:moveTo>
                  <a:pt x="168" y="8"/>
                </a:moveTo>
                <a:lnTo>
                  <a:pt x="109" y="8"/>
                </a:lnTo>
                <a:lnTo>
                  <a:pt x="76" y="0"/>
                </a:lnTo>
                <a:lnTo>
                  <a:pt x="67" y="24"/>
                </a:lnTo>
                <a:lnTo>
                  <a:pt x="42" y="32"/>
                </a:lnTo>
                <a:lnTo>
                  <a:pt x="8" y="48"/>
                </a:lnTo>
                <a:lnTo>
                  <a:pt x="8" y="72"/>
                </a:lnTo>
                <a:lnTo>
                  <a:pt x="0" y="96"/>
                </a:lnTo>
                <a:lnTo>
                  <a:pt x="84" y="112"/>
                </a:lnTo>
                <a:lnTo>
                  <a:pt x="210" y="88"/>
                </a:lnTo>
                <a:lnTo>
                  <a:pt x="193" y="16"/>
                </a:lnTo>
                <a:lnTo>
                  <a:pt x="168" y="8"/>
                </a:lnTo>
                <a:close/>
              </a:path>
            </a:pathLst>
          </a:custGeom>
          <a:solidFill>
            <a:schemeClr val="bg1"/>
          </a:solidFill>
          <a:ln w="9525">
            <a:solidFill>
              <a:schemeClr val="bg1"/>
            </a:solidFill>
            <a:round/>
            <a:headEnd/>
            <a:tailEnd/>
          </a:ln>
        </p:spPr>
        <p:txBody>
          <a:bodyPr/>
          <a:lstStyle/>
          <a:p>
            <a:endParaRPr lang="fr-FR" sz="1800"/>
          </a:p>
        </p:txBody>
      </p:sp>
    </p:spTree>
    <p:extLst>
      <p:ext uri="{BB962C8B-B14F-4D97-AF65-F5344CB8AC3E}">
        <p14:creationId xmlns:p14="http://schemas.microsoft.com/office/powerpoint/2010/main" val="135462565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13" name="Espace réservé du numéro de diapositive 5"/>
          <p:cNvSpPr>
            <a:spLocks noGrp="1"/>
          </p:cNvSpPr>
          <p:nvPr/>
        </p:nvSpPr>
        <p:spPr>
          <a:xfrm>
            <a:off x="609601" y="6230597"/>
            <a:ext cx="340852" cy="321480"/>
          </a:xfrm>
          <a:prstGeom prst="rect">
            <a:avLst/>
          </a:prstGeom>
        </p:spPr>
        <p:txBody>
          <a:bodyPr vert="horz" lIns="0" tIns="0" rIns="0" bIns="0" rtlCol="0" anchor="b" anchorCtr="0"/>
          <a:lstStyle>
            <a:defPPr>
              <a:defRPr lang="fr-FR"/>
            </a:defPPr>
            <a:lvl1pPr marL="0" algn="r" defTabSz="457200" rtl="0" eaLnBrk="1" latinLnBrk="0" hangingPunct="1">
              <a:defRPr sz="1100" kern="1200">
                <a:solidFill>
                  <a:srgbClr val="7FA4C8"/>
                </a:solidFill>
                <a:latin typeface="Trebuchet MS"/>
                <a:ea typeface="+mn-ea"/>
                <a:cs typeface="Trebuchet M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1BF150CB-155D-4849-84C7-790899005C3D}" type="slidenum">
              <a:rPr lang="fr-FR" sz="900" smtClean="0">
                <a:solidFill>
                  <a:srgbClr val="C3D3E7"/>
                </a:solidFill>
              </a:rPr>
              <a:pPr algn="l"/>
              <a:t>‹#›</a:t>
            </a:fld>
            <a:endParaRPr lang="fr-FR" sz="900" dirty="0">
              <a:solidFill>
                <a:srgbClr val="C3D3E7"/>
              </a:solidFill>
            </a:endParaRPr>
          </a:p>
        </p:txBody>
      </p:sp>
      <p:sp>
        <p:nvSpPr>
          <p:cNvPr id="16" name="Titre 1"/>
          <p:cNvSpPr>
            <a:spLocks noGrp="1"/>
          </p:cNvSpPr>
          <p:nvPr>
            <p:ph type="title" hasCustomPrompt="1"/>
          </p:nvPr>
        </p:nvSpPr>
        <p:spPr>
          <a:xfrm>
            <a:off x="0" y="1"/>
            <a:ext cx="12192000" cy="1199513"/>
          </a:xfrm>
          <a:solidFill>
            <a:srgbClr val="D9E4EF"/>
          </a:solidFill>
        </p:spPr>
        <p:txBody>
          <a:bodyPr lIns="540000" tIns="90000">
            <a:normAutofit/>
          </a:bodyPr>
          <a:lstStyle>
            <a:lvl1pPr algn="l">
              <a:lnSpc>
                <a:spcPts val="3120"/>
              </a:lnSpc>
              <a:defRPr sz="3600" b="1" i="0" baseline="0">
                <a:solidFill>
                  <a:srgbClr val="404040"/>
                </a:solidFill>
                <a:latin typeface="Franklin Gothic Medium"/>
                <a:cs typeface="Franklin Gothic Medium"/>
              </a:defRPr>
            </a:lvl1pPr>
          </a:lstStyle>
          <a:p>
            <a:r>
              <a:rPr lang="fr-FR" dirty="0" err="1"/>
              <a:t>Title</a:t>
            </a:r>
            <a:r>
              <a:rPr lang="fr-FR" dirty="0"/>
              <a:t> </a:t>
            </a:r>
            <a:r>
              <a:rPr lang="fr-FR" dirty="0" err="1"/>
              <a:t>here</a:t>
            </a:r>
            <a:r>
              <a:rPr lang="fr-FR" dirty="0"/>
              <a:t> on one line</a:t>
            </a:r>
            <a:br>
              <a:rPr lang="fr-FR" dirty="0"/>
            </a:br>
            <a:r>
              <a:rPr lang="fr-FR" dirty="0"/>
              <a:t>or </a:t>
            </a:r>
            <a:r>
              <a:rPr lang="fr-FR" dirty="0" err="1"/>
              <a:t>two</a:t>
            </a:r>
            <a:r>
              <a:rPr lang="fr-FR" dirty="0"/>
              <a:t> </a:t>
            </a:r>
            <a:r>
              <a:rPr lang="fr-FR" dirty="0" err="1"/>
              <a:t>lines</a:t>
            </a:r>
            <a:r>
              <a:rPr lang="fr-FR" dirty="0"/>
              <a:t> if </a:t>
            </a:r>
            <a:r>
              <a:rPr lang="fr-FR" dirty="0" err="1"/>
              <a:t>needed</a:t>
            </a:r>
            <a:endParaRPr lang="fr-FR" dirty="0"/>
          </a:p>
        </p:txBody>
      </p:sp>
      <p:sp>
        <p:nvSpPr>
          <p:cNvPr id="5" name="Espace réservé du texte 4"/>
          <p:cNvSpPr>
            <a:spLocks noGrp="1"/>
          </p:cNvSpPr>
          <p:nvPr>
            <p:ph type="body" sz="quarter" idx="13" hasCustomPrompt="1"/>
          </p:nvPr>
        </p:nvSpPr>
        <p:spPr>
          <a:xfrm>
            <a:off x="598016" y="1600200"/>
            <a:ext cx="10984385" cy="4484051"/>
          </a:xfrm>
        </p:spPr>
        <p:txBody>
          <a:bodyPr lIns="0" rIns="0" anchor="ctr" anchorCtr="0"/>
          <a:lstStyle>
            <a:lvl1pPr>
              <a:lnSpc>
                <a:spcPts val="2840"/>
              </a:lnSpc>
              <a:spcBef>
                <a:spcPts val="800"/>
              </a:spcBef>
              <a:spcAft>
                <a:spcPts val="0"/>
              </a:spcAft>
              <a:buClr>
                <a:srgbClr val="00A5DB"/>
              </a:buClr>
              <a:buSzPct val="100000"/>
              <a:defRPr baseline="0">
                <a:solidFill>
                  <a:srgbClr val="404040"/>
                </a:solidFill>
              </a:defRPr>
            </a:lvl1pPr>
            <a:lvl2pPr marL="633600" indent="-285750">
              <a:lnSpc>
                <a:spcPts val="2140"/>
              </a:lnSpc>
              <a:spcBef>
                <a:spcPts val="1272"/>
              </a:spcBef>
              <a:spcAft>
                <a:spcPts val="0"/>
              </a:spcAft>
              <a:buClr>
                <a:srgbClr val="7FD1EC"/>
              </a:buClr>
              <a:buSzPct val="70000"/>
              <a:buFontTx/>
              <a:buBlip>
                <a:blip r:embed="rId2"/>
              </a:buBlip>
              <a:defRPr>
                <a:solidFill>
                  <a:srgbClr val="404040"/>
                </a:solidFill>
              </a:defRPr>
            </a:lvl2pPr>
            <a:lvl3pPr marL="856800" indent="-228600">
              <a:lnSpc>
                <a:spcPts val="1840"/>
              </a:lnSpc>
              <a:spcBef>
                <a:spcPts val="1320"/>
              </a:spcBef>
              <a:spcAft>
                <a:spcPts val="0"/>
              </a:spcAft>
              <a:buClr>
                <a:srgbClr val="7FD1EC"/>
              </a:buClr>
              <a:buSzPct val="70000"/>
              <a:buFontTx/>
              <a:buBlip>
                <a:blip r:embed="rId2"/>
              </a:buBlip>
              <a:defRPr>
                <a:solidFill>
                  <a:srgbClr val="404040"/>
                </a:solidFill>
              </a:defRPr>
            </a:lvl3pPr>
            <a:lvl4pPr marL="1080000" indent="-228600">
              <a:lnSpc>
                <a:spcPts val="1640"/>
              </a:lnSpc>
              <a:spcBef>
                <a:spcPts val="1200"/>
              </a:spcBef>
              <a:spcAft>
                <a:spcPts val="0"/>
              </a:spcAft>
              <a:buClr>
                <a:srgbClr val="7FD1EC"/>
              </a:buClr>
              <a:buSzPct val="70000"/>
              <a:buFontTx/>
              <a:buBlip>
                <a:blip r:embed="rId2"/>
              </a:buBlip>
              <a:defRPr baseline="0">
                <a:solidFill>
                  <a:srgbClr val="404040"/>
                </a:solidFill>
              </a:defRPr>
            </a:lvl4pPr>
            <a:lvl5pPr marL="1332000" indent="-228600">
              <a:lnSpc>
                <a:spcPts val="1540"/>
              </a:lnSpc>
              <a:spcBef>
                <a:spcPts val="1400"/>
              </a:spcBef>
              <a:spcAft>
                <a:spcPts val="0"/>
              </a:spcAft>
              <a:buClr>
                <a:srgbClr val="7FD1EC"/>
              </a:buClr>
              <a:buSzPct val="70000"/>
              <a:buFontTx/>
              <a:buBlip>
                <a:blip r:embed="rId2"/>
              </a:buBlip>
              <a:defRPr>
                <a:solidFill>
                  <a:srgbClr val="404040"/>
                </a:solidFill>
              </a:defRPr>
            </a:lvl5pPr>
          </a:lstStyle>
          <a:p>
            <a:pPr lvl="0"/>
            <a:r>
              <a:rPr lang="fr-FR" dirty="0"/>
              <a:t>First </a:t>
            </a:r>
            <a:r>
              <a:rPr lang="fr-FR" dirty="0" err="1"/>
              <a:t>level</a:t>
            </a:r>
            <a:r>
              <a:rPr lang="fr-FR" dirty="0"/>
              <a:t> </a:t>
            </a:r>
            <a:r>
              <a:rPr lang="fr-FR" dirty="0" err="1"/>
              <a:t>here</a:t>
            </a:r>
            <a:endParaRPr lang="fr-FR" dirty="0"/>
          </a:p>
          <a:p>
            <a:pPr lvl="1"/>
            <a:r>
              <a:rPr lang="fr-FR" dirty="0"/>
              <a:t>Second </a:t>
            </a:r>
            <a:r>
              <a:rPr lang="fr-FR" dirty="0" err="1"/>
              <a:t>level</a:t>
            </a:r>
            <a:r>
              <a:rPr lang="fr-FR" dirty="0"/>
              <a:t> </a:t>
            </a:r>
            <a:r>
              <a:rPr lang="fr-FR" dirty="0" err="1"/>
              <a:t>here</a:t>
            </a:r>
            <a:endParaRPr lang="fr-FR" dirty="0"/>
          </a:p>
          <a:p>
            <a:pPr lvl="2"/>
            <a:r>
              <a:rPr lang="fr-FR" dirty="0" err="1"/>
              <a:t>Third</a:t>
            </a:r>
            <a:r>
              <a:rPr lang="fr-FR" dirty="0"/>
              <a:t> </a:t>
            </a:r>
            <a:r>
              <a:rPr lang="fr-FR" dirty="0" err="1"/>
              <a:t>level</a:t>
            </a:r>
            <a:r>
              <a:rPr lang="fr-FR" dirty="0"/>
              <a:t> </a:t>
            </a:r>
            <a:r>
              <a:rPr lang="fr-FR" dirty="0" err="1"/>
              <a:t>here</a:t>
            </a:r>
            <a:endParaRPr lang="fr-FR" dirty="0"/>
          </a:p>
          <a:p>
            <a:pPr lvl="3"/>
            <a:r>
              <a:rPr lang="fr-FR" dirty="0" err="1"/>
              <a:t>Fourth</a:t>
            </a:r>
            <a:r>
              <a:rPr lang="fr-FR" dirty="0"/>
              <a:t> </a:t>
            </a:r>
            <a:r>
              <a:rPr lang="fr-FR" dirty="0" err="1"/>
              <a:t>level</a:t>
            </a:r>
            <a:r>
              <a:rPr lang="fr-FR" dirty="0"/>
              <a:t> </a:t>
            </a:r>
            <a:r>
              <a:rPr lang="fr-FR" dirty="0" err="1"/>
              <a:t>here</a:t>
            </a:r>
            <a:endParaRPr lang="fr-FR" dirty="0"/>
          </a:p>
          <a:p>
            <a:pPr lvl="4"/>
            <a:r>
              <a:rPr lang="fr-FR" dirty="0" err="1"/>
              <a:t>Fifth</a:t>
            </a:r>
            <a:r>
              <a:rPr lang="fr-FR" dirty="0"/>
              <a:t> </a:t>
            </a:r>
            <a:r>
              <a:rPr lang="fr-FR" dirty="0" err="1"/>
              <a:t>level</a:t>
            </a:r>
            <a:r>
              <a:rPr lang="fr-FR" dirty="0"/>
              <a:t> </a:t>
            </a:r>
            <a:r>
              <a:rPr lang="fr-FR" dirty="0" err="1"/>
              <a:t>here</a:t>
            </a:r>
            <a:endParaRPr lang="fr-FR" dirty="0"/>
          </a:p>
        </p:txBody>
      </p:sp>
    </p:spTree>
    <p:extLst>
      <p:ext uri="{BB962C8B-B14F-4D97-AF65-F5344CB8AC3E}">
        <p14:creationId xmlns:p14="http://schemas.microsoft.com/office/powerpoint/2010/main" val="9643510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643D6020-CF38-0A4B-9F9F-E715C8D89E71}"/>
              </a:ext>
            </a:extLst>
          </p:cNvPr>
          <p:cNvSpPr/>
          <p:nvPr/>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
        <p:nvSpPr>
          <p:cNvPr id="3" name="Content Placeholder 2">
            <a:extLst>
              <a:ext uri="{FF2B5EF4-FFF2-40B4-BE49-F238E27FC236}">
                <a16:creationId xmlns:a16="http://schemas.microsoft.com/office/drawing/2014/main" id="{0A0BC418-70D9-528F-04B6-C665ED67BB90}"/>
              </a:ext>
            </a:extLst>
          </p:cNvPr>
          <p:cNvSpPr>
            <a:spLocks noGrp="1"/>
          </p:cNvSpPr>
          <p:nvPr>
            <p:ph idx="1" hasCustomPrompt="1"/>
          </p:nvPr>
        </p:nvSpPr>
        <p:spPr>
          <a:xfrm>
            <a:off x="497306" y="951142"/>
            <a:ext cx="11245515" cy="4125790"/>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a:p>
            <a:pPr fontAlgn="auto">
              <a:lnSpc>
                <a:spcPct val="100000"/>
              </a:lnSpc>
              <a:spcBef>
                <a:spcPts val="0"/>
              </a:spcBef>
              <a:spcAft>
                <a:spcPts val="800"/>
              </a:spcAft>
              <a:defRPr/>
            </a:pPr>
            <a:r>
              <a:rPr lang="en-US" b="1">
                <a:solidFill>
                  <a:srgbClr val="80C28F"/>
                </a:solidFill>
                <a:ea typeface="+mn-ea"/>
              </a:rPr>
              <a:t>Nam et </a:t>
            </a:r>
            <a:r>
              <a:rPr lang="en-US" b="1" err="1">
                <a:solidFill>
                  <a:srgbClr val="80C28F"/>
                </a:solidFill>
                <a:ea typeface="+mn-ea"/>
              </a:rPr>
              <a:t>felis</a:t>
            </a:r>
            <a:r>
              <a:rPr lang="en-US" b="1">
                <a:solidFill>
                  <a:srgbClr val="80C28F"/>
                </a:solidFill>
                <a:ea typeface="+mn-ea"/>
              </a:rPr>
              <a:t> </a:t>
            </a:r>
            <a:r>
              <a:rPr lang="en-US" b="1" err="1">
                <a:solidFill>
                  <a:srgbClr val="80C28F"/>
                </a:solidFill>
                <a:ea typeface="+mn-ea"/>
              </a:rPr>
              <a:t>ut</a:t>
            </a:r>
            <a:r>
              <a:rPr lang="en-US" b="1">
                <a:solidFill>
                  <a:srgbClr val="80C28F"/>
                </a:solidFill>
                <a:ea typeface="+mn-ea"/>
              </a:rPr>
              <a:t> ante </a:t>
            </a:r>
            <a:r>
              <a:rPr lang="en-US" b="1" err="1">
                <a:solidFill>
                  <a:srgbClr val="80C28F"/>
                </a:solidFill>
                <a:ea typeface="+mn-ea"/>
              </a:rPr>
              <a:t>sodales</a:t>
            </a:r>
            <a:r>
              <a:rPr lang="en-US" b="1">
                <a:solidFill>
                  <a:srgbClr val="80C28F"/>
                </a:solidFill>
                <a:ea typeface="+mn-ea"/>
              </a:rPr>
              <a:t> </a:t>
            </a:r>
            <a:r>
              <a:rPr lang="en-US" b="1" err="1">
                <a:solidFill>
                  <a:srgbClr val="80C28F"/>
                </a:solidFill>
                <a:ea typeface="+mn-ea"/>
              </a:rPr>
              <a:t>sagittis</a:t>
            </a:r>
            <a:r>
              <a:rPr lang="en-US" b="1">
                <a:solidFill>
                  <a:srgbClr val="80C28F"/>
                </a:solidFill>
                <a:ea typeface="+mn-ea"/>
              </a:rPr>
              <a:t>:</a:t>
            </a:r>
          </a:p>
          <a:p>
            <a:pPr marL="306387" lvl="0" indent="-342900">
              <a:spcBef>
                <a:spcPts val="0"/>
              </a:spcBef>
              <a:spcAft>
                <a:spcPts val="800"/>
              </a:spcAft>
              <a:buClr>
                <a:srgbClr val="80C28F"/>
              </a:buClr>
              <a:buFont typeface="Arial" panose="020B0604020202020204" pitchFamily="34" charset="0"/>
              <a:buChar char="•"/>
              <a:defRPr/>
            </a:pPr>
            <a:r>
              <a:rPr lang="en-US">
                <a:ea typeface="+mn-ea"/>
              </a:rPr>
              <a:t>Nam lacinia </a:t>
            </a:r>
            <a:r>
              <a:rPr lang="en-US" err="1">
                <a:ea typeface="+mn-ea"/>
              </a:rPr>
              <a:t>neque</a:t>
            </a:r>
            <a:r>
              <a:rPr lang="en-US">
                <a:ea typeface="+mn-ea"/>
              </a:rPr>
              <a:t> </a:t>
            </a:r>
            <a:r>
              <a:rPr lang="en-US" err="1">
                <a:ea typeface="+mn-ea"/>
              </a:rPr>
              <a:t>velit</a:t>
            </a:r>
            <a:r>
              <a:rPr lang="en-US">
                <a:ea typeface="+mn-ea"/>
              </a:rPr>
              <a:t>, vel </a:t>
            </a:r>
            <a:r>
              <a:rPr lang="en-US" err="1">
                <a:ea typeface="+mn-ea"/>
              </a:rPr>
              <a:t>egestas</a:t>
            </a:r>
            <a:r>
              <a:rPr lang="en-US">
                <a:ea typeface="+mn-ea"/>
              </a:rPr>
              <a:t> </a:t>
            </a:r>
            <a:r>
              <a:rPr lang="en-US" err="1">
                <a:ea typeface="+mn-ea"/>
              </a:rPr>
              <a:t>nisl</a:t>
            </a:r>
            <a:r>
              <a:rPr lang="en-US">
                <a:ea typeface="+mn-ea"/>
              </a:rPr>
              <a:t> </a:t>
            </a:r>
            <a:r>
              <a:rPr lang="en-US" err="1">
                <a:ea typeface="+mn-ea"/>
              </a:rPr>
              <a:t>sodales</a:t>
            </a:r>
            <a:r>
              <a:rPr lang="en-US">
                <a:ea typeface="+mn-ea"/>
              </a:rPr>
              <a:t> in.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vel </a:t>
            </a:r>
            <a:r>
              <a:rPr lang="en-US" err="1">
                <a:ea typeface="+mn-ea"/>
              </a:rPr>
              <a:t>orci</a:t>
            </a:r>
            <a:r>
              <a:rPr lang="en-US">
                <a:ea typeface="+mn-ea"/>
              </a:rPr>
              <a:t> </a:t>
            </a:r>
            <a:r>
              <a:rPr lang="en-US" err="1">
                <a:ea typeface="+mn-ea"/>
              </a:rPr>
              <a:t>quis</a:t>
            </a:r>
            <a:r>
              <a:rPr lang="en-US">
                <a:ea typeface="+mn-ea"/>
              </a:rPr>
              <a:t> mi </a:t>
            </a:r>
            <a:r>
              <a:rPr lang="en-US" err="1">
                <a:ea typeface="+mn-ea"/>
              </a:rPr>
              <a:t>aliquet</a:t>
            </a:r>
            <a:r>
              <a:rPr lang="en-US">
                <a:ea typeface="+mn-ea"/>
              </a:rPr>
              <a:t> </a:t>
            </a:r>
            <a:r>
              <a:rPr lang="en-US" err="1">
                <a:ea typeface="+mn-ea"/>
              </a:rPr>
              <a:t>aliquet</a:t>
            </a:r>
            <a:r>
              <a:rPr lang="en-US">
                <a:ea typeface="+mn-ea"/>
              </a:rPr>
              <a:t> a a </a:t>
            </a:r>
            <a:r>
              <a:rPr lang="en-US" err="1">
                <a:ea typeface="+mn-ea"/>
              </a:rPr>
              <a:t>urna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err="1">
                <a:ea typeface="+mn-ea"/>
              </a:rPr>
              <a:t>Curabitur</a:t>
            </a:r>
            <a:r>
              <a:rPr lang="en-US">
                <a:ea typeface="+mn-ea"/>
              </a:rPr>
              <a:t> in </a:t>
            </a:r>
            <a:r>
              <a:rPr lang="en-US" err="1">
                <a:ea typeface="+mn-ea"/>
              </a:rPr>
              <a:t>congue</a:t>
            </a:r>
            <a:r>
              <a:rPr lang="en-US">
                <a:ea typeface="+mn-ea"/>
              </a:rPr>
              <a:t> </a:t>
            </a:r>
            <a:r>
              <a:rPr lang="en-US" err="1">
                <a:ea typeface="+mn-ea"/>
              </a:rPr>
              <a:t>nulla</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Donec </a:t>
            </a:r>
            <a:r>
              <a:rPr lang="en-US" err="1">
                <a:ea typeface="+mn-ea"/>
              </a:rPr>
              <a:t>mollis</a:t>
            </a:r>
            <a:r>
              <a:rPr lang="en-US">
                <a:ea typeface="+mn-ea"/>
              </a:rPr>
              <a:t> vitae </a:t>
            </a:r>
            <a:r>
              <a:rPr lang="en-US" err="1">
                <a:ea typeface="+mn-ea"/>
              </a:rPr>
              <a:t>nunc</a:t>
            </a:r>
            <a:r>
              <a:rPr lang="en-US">
                <a:ea typeface="+mn-ea"/>
              </a:rPr>
              <a:t> non </a:t>
            </a:r>
            <a:r>
              <a:rPr lang="en-US" err="1">
                <a:ea typeface="+mn-ea"/>
              </a:rPr>
              <a:t>dapibus</a:t>
            </a:r>
            <a:r>
              <a:rPr lang="en-US">
                <a:ea typeface="+mn-ea"/>
              </a:rPr>
              <a:t>. </a:t>
            </a:r>
          </a:p>
          <a:p>
            <a:pPr marL="306387" lvl="0" indent="-342900">
              <a:spcBef>
                <a:spcPts val="0"/>
              </a:spcBef>
              <a:spcAft>
                <a:spcPts val="800"/>
              </a:spcAft>
              <a:buClr>
                <a:srgbClr val="80C28F"/>
              </a:buClr>
              <a:buFont typeface="Arial" panose="020B0604020202020204" pitchFamily="34" charset="0"/>
              <a:buChar char="•"/>
              <a:defRPr/>
            </a:pPr>
            <a:r>
              <a:rPr lang="en-US">
                <a:ea typeface="+mn-ea"/>
              </a:rPr>
              <a:t>Proin </a:t>
            </a:r>
            <a:r>
              <a:rPr lang="en-US" err="1">
                <a:ea typeface="+mn-ea"/>
              </a:rPr>
              <a:t>iaculis</a:t>
            </a:r>
            <a:r>
              <a:rPr lang="en-US">
                <a:ea typeface="+mn-ea"/>
              </a:rPr>
              <a:t> tempus lorem, </a:t>
            </a:r>
            <a:r>
              <a:rPr lang="en-US" err="1">
                <a:ea typeface="+mn-ea"/>
              </a:rPr>
              <a:t>eget</a:t>
            </a:r>
            <a:r>
              <a:rPr lang="en-US">
                <a:ea typeface="+mn-ea"/>
              </a:rPr>
              <a:t>.</a:t>
            </a:r>
          </a:p>
        </p:txBody>
      </p:sp>
      <p:sp>
        <p:nvSpPr>
          <p:cNvPr id="6" name="Slide Number Placeholder 5">
            <a:extLst>
              <a:ext uri="{FF2B5EF4-FFF2-40B4-BE49-F238E27FC236}">
                <a16:creationId xmlns:a16="http://schemas.microsoft.com/office/drawing/2014/main" id="{E5E67D7B-E479-EF82-5B0E-5CE46478B907}"/>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
        <p:nvSpPr>
          <p:cNvPr id="4" name="Title 1">
            <a:extLst>
              <a:ext uri="{FF2B5EF4-FFF2-40B4-BE49-F238E27FC236}">
                <a16:creationId xmlns:a16="http://schemas.microsoft.com/office/drawing/2014/main" id="{6D4FE2D9-E7FD-B74E-9E61-35E238060E1F}"/>
              </a:ext>
            </a:extLst>
          </p:cNvPr>
          <p:cNvSpPr>
            <a:spLocks noGrp="1"/>
          </p:cNvSpPr>
          <p:nvPr>
            <p:ph type="title"/>
          </p:nvPr>
        </p:nvSpPr>
        <p:spPr>
          <a:xfrm>
            <a:off x="497306" y="325500"/>
            <a:ext cx="10968789" cy="625642"/>
          </a:xfrm>
          <a:prstGeom prst="rect">
            <a:avLst/>
          </a:prstGeom>
        </p:spPr>
        <p:txBody>
          <a:bodyPr>
            <a:noAutofit/>
          </a:bodyPr>
          <a:lstStyle>
            <a:lvl1pPr>
              <a:defRPr sz="3000">
                <a:solidFill>
                  <a:srgbClr val="004F9F"/>
                </a:solidFill>
                <a:latin typeface="Frank Ruhl Libre" pitchFamily="2" charset="-79"/>
                <a:cs typeface="Frank Ruhl Libre" pitchFamily="2" charset="-79"/>
              </a:defRPr>
            </a:lvl1pPr>
          </a:lstStyle>
          <a:p>
            <a:r>
              <a:rPr lang="en-GB"/>
              <a:t>Click to edit Master title style</a:t>
            </a:r>
            <a:endParaRPr lang="en-BE"/>
          </a:p>
        </p:txBody>
      </p:sp>
    </p:spTree>
    <p:extLst>
      <p:ext uri="{BB962C8B-B14F-4D97-AF65-F5344CB8AC3E}">
        <p14:creationId xmlns:p14="http://schemas.microsoft.com/office/powerpoint/2010/main" val="1763567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85A3-B744-CB3C-47BE-A7415C92B59E}"/>
              </a:ext>
            </a:extLst>
          </p:cNvPr>
          <p:cNvSpPr>
            <a:spLocks noGrp="1"/>
          </p:cNvSpPr>
          <p:nvPr>
            <p:ph type="title"/>
          </p:nvPr>
        </p:nvSpPr>
        <p:spPr>
          <a:xfrm>
            <a:off x="497306" y="562708"/>
            <a:ext cx="6831542" cy="624408"/>
          </a:xfrm>
          <a:prstGeom prst="rect">
            <a:avLst/>
          </a:prstGeom>
        </p:spPr>
        <p:txBody>
          <a:bodyPr>
            <a:noAutofit/>
          </a:bodyPr>
          <a:lstStyle>
            <a:lvl1pPr>
              <a:defRPr sz="3600">
                <a:solidFill>
                  <a:srgbClr val="004F9F"/>
                </a:solidFill>
                <a:latin typeface="Frank Ruhl Libre" pitchFamily="2" charset="-79"/>
                <a:cs typeface="Frank Ruhl Libre" pitchFamily="2" charset="-79"/>
              </a:defRPr>
            </a:lvl1pPr>
          </a:lstStyle>
          <a:p>
            <a:r>
              <a:rPr lang="en-GB"/>
              <a:t>Click to edit Master title style</a:t>
            </a:r>
            <a:endParaRPr lang="en-BE"/>
          </a:p>
        </p:txBody>
      </p:sp>
      <p:sp>
        <p:nvSpPr>
          <p:cNvPr id="10" name="Text Placeholder 9">
            <a:extLst>
              <a:ext uri="{FF2B5EF4-FFF2-40B4-BE49-F238E27FC236}">
                <a16:creationId xmlns:a16="http://schemas.microsoft.com/office/drawing/2014/main" id="{C364E48D-2D48-D521-5597-6F60B4D6EAB7}"/>
              </a:ext>
            </a:extLst>
          </p:cNvPr>
          <p:cNvSpPr>
            <a:spLocks noGrp="1"/>
          </p:cNvSpPr>
          <p:nvPr>
            <p:ph type="body" sz="quarter" idx="13" hasCustomPrompt="1"/>
          </p:nvPr>
        </p:nvSpPr>
        <p:spPr>
          <a:xfrm>
            <a:off x="496888" y="1259344"/>
            <a:ext cx="6831796" cy="554038"/>
          </a:xfrm>
          <a:prstGeom prst="rect">
            <a:avLst/>
          </a:prstGeom>
        </p:spPr>
        <p:txBody>
          <a:bodyPr>
            <a:normAutofit/>
          </a:bodyPr>
          <a:lstStyle>
            <a:lvl1pPr marL="0" indent="0">
              <a:buNone/>
              <a:defRPr sz="2200" b="1" i="0">
                <a:solidFill>
                  <a:srgbClr val="4A96D2"/>
                </a:solidFill>
                <a:latin typeface="Poppins SemiBold" pitchFamily="2" charset="77"/>
                <a:cs typeface="Poppins SemiBold" pitchFamily="2" charset="77"/>
              </a:defRPr>
            </a:lvl1pPr>
          </a:lstStyle>
          <a:p>
            <a:pPr lvl="0"/>
            <a:r>
              <a:rPr lang="en-GB"/>
              <a:t>Subtitle goes here lorem </a:t>
            </a:r>
            <a:r>
              <a:rPr lang="en-GB" err="1"/>
              <a:t>ipusm</a:t>
            </a:r>
            <a:r>
              <a:rPr lang="en-GB"/>
              <a:t> cum dolore</a:t>
            </a:r>
            <a:endParaRPr lang="en-BE"/>
          </a:p>
        </p:txBody>
      </p:sp>
      <p:sp>
        <p:nvSpPr>
          <p:cNvPr id="3" name="Picture Placeholder 6">
            <a:extLst>
              <a:ext uri="{FF2B5EF4-FFF2-40B4-BE49-F238E27FC236}">
                <a16:creationId xmlns:a16="http://schemas.microsoft.com/office/drawing/2014/main" id="{2D8BCE74-55FA-6834-E110-3AAA61BF7F5A}"/>
              </a:ext>
            </a:extLst>
          </p:cNvPr>
          <p:cNvSpPr>
            <a:spLocks noGrp="1"/>
          </p:cNvSpPr>
          <p:nvPr>
            <p:ph type="pic" sz="quarter" idx="14" hasCustomPrompt="1"/>
          </p:nvPr>
        </p:nvSpPr>
        <p:spPr>
          <a:xfrm>
            <a:off x="7560860" y="561975"/>
            <a:ext cx="4132665" cy="2358646"/>
          </a:xfrm>
          <a:prstGeom prst="roundRect">
            <a:avLst>
              <a:gd name="adj" fmla="val 7060"/>
            </a:avLst>
          </a:prstGeom>
          <a:solidFill>
            <a:schemeClr val="bg2"/>
          </a:solidFill>
        </p:spPr>
        <p:txBody>
          <a:bodyPr>
            <a:normAutofit/>
          </a:bodyPr>
          <a:lstStyle>
            <a:lvl1pPr marL="0" indent="0">
              <a:buNone/>
              <a:defRPr sz="1400">
                <a:noFill/>
              </a:defRPr>
            </a:lvl1pPr>
          </a:lstStyle>
          <a:p>
            <a:r>
              <a:rPr lang="en-BE"/>
              <a:t>PHOTO</a:t>
            </a:r>
          </a:p>
        </p:txBody>
      </p:sp>
      <p:sp>
        <p:nvSpPr>
          <p:cNvPr id="9" name="Content Placeholder 2">
            <a:extLst>
              <a:ext uri="{FF2B5EF4-FFF2-40B4-BE49-F238E27FC236}">
                <a16:creationId xmlns:a16="http://schemas.microsoft.com/office/drawing/2014/main" id="{6201E18F-1251-5E0F-E43B-DD23F7461069}"/>
              </a:ext>
            </a:extLst>
          </p:cNvPr>
          <p:cNvSpPr>
            <a:spLocks noGrp="1"/>
          </p:cNvSpPr>
          <p:nvPr>
            <p:ph idx="1" hasCustomPrompt="1"/>
          </p:nvPr>
        </p:nvSpPr>
        <p:spPr>
          <a:xfrm>
            <a:off x="497307" y="1813382"/>
            <a:ext cx="6831378" cy="3504281"/>
          </a:xfrm>
          <a:prstGeom prst="rect">
            <a:avLst/>
          </a:prstGeom>
        </p:spPr>
        <p:txBody>
          <a:bodyPr/>
          <a:lstStyle>
            <a:lvl1pPr marL="0" indent="0">
              <a:lnSpc>
                <a:spcPct val="100000"/>
              </a:lnSpc>
              <a:buNone/>
              <a:defRPr sz="2000">
                <a:latin typeface="Poppins" pitchFamily="2" charset="77"/>
                <a:cs typeface="Poppins" pitchFamily="2" charset="77"/>
              </a:defRPr>
            </a:lvl1pPr>
            <a:lvl2pPr marL="722313" indent="-341313">
              <a:lnSpc>
                <a:spcPct val="100000"/>
              </a:lnSpc>
              <a:buClr>
                <a:srgbClr val="80C28F"/>
              </a:buClr>
              <a:tabLst/>
              <a:defRPr sz="2000">
                <a:latin typeface="Poppins" pitchFamily="2" charset="77"/>
                <a:cs typeface="Poppins" pitchFamily="2" charset="77"/>
              </a:defRPr>
            </a:lvl2pPr>
            <a:lvl3pPr>
              <a:lnSpc>
                <a:spcPct val="100000"/>
              </a:lnSpc>
              <a:buClr>
                <a:srgbClr val="80C28F"/>
              </a:buClr>
              <a:defRPr sz="1800">
                <a:latin typeface="Poppins" pitchFamily="2" charset="77"/>
                <a:cs typeface="Poppins" pitchFamily="2" charset="77"/>
              </a:defRPr>
            </a:lvl3pPr>
            <a:lvl4pPr>
              <a:lnSpc>
                <a:spcPct val="100000"/>
              </a:lnSpc>
              <a:buClr>
                <a:srgbClr val="80C28F"/>
              </a:buClr>
              <a:defRPr sz="1600">
                <a:latin typeface="Poppins" pitchFamily="2" charset="77"/>
                <a:cs typeface="Poppins" pitchFamily="2" charset="77"/>
              </a:defRPr>
            </a:lvl4pPr>
            <a:lvl5pPr>
              <a:defRPr>
                <a:latin typeface="Poppins" pitchFamily="2" charset="77"/>
                <a:cs typeface="Poppins" pitchFamily="2" charset="77"/>
              </a:defRPr>
            </a:lvl5pPr>
          </a:lstStyle>
          <a:p>
            <a:pPr marL="0" indent="0" fontAlgn="auto">
              <a:lnSpc>
                <a:spcPct val="100000"/>
              </a:lnSpc>
              <a:spcBef>
                <a:spcPts val="0"/>
              </a:spcBef>
              <a:spcAft>
                <a:spcPts val="800"/>
              </a:spcAft>
              <a:buNone/>
              <a:defRPr/>
            </a:pPr>
            <a:r>
              <a:rPr lang="en-US">
                <a:ea typeface="+mn-ea"/>
              </a:rPr>
              <a:t>Lorem ipsum dolor sit </a:t>
            </a:r>
            <a:r>
              <a:rPr lang="en-US" err="1">
                <a:ea typeface="+mn-ea"/>
              </a:rPr>
              <a:t>amet</a:t>
            </a:r>
            <a:r>
              <a:rPr lang="en-US">
                <a:ea typeface="+mn-ea"/>
              </a:rPr>
              <a:t>, </a:t>
            </a:r>
            <a:r>
              <a:rPr lang="en-US" err="1">
                <a:ea typeface="+mn-ea"/>
              </a:rPr>
              <a:t>consectetur</a:t>
            </a:r>
            <a:r>
              <a:rPr lang="en-US">
                <a:ea typeface="+mn-ea"/>
              </a:rPr>
              <a:t> </a:t>
            </a:r>
            <a:r>
              <a:rPr lang="en-US" err="1">
                <a:ea typeface="+mn-ea"/>
              </a:rPr>
              <a:t>adipiscing</a:t>
            </a:r>
            <a:r>
              <a:rPr lang="en-US">
                <a:ea typeface="+mn-ea"/>
              </a:rPr>
              <a:t> </a:t>
            </a:r>
            <a:r>
              <a:rPr lang="en-US" err="1">
                <a:ea typeface="+mn-ea"/>
              </a:rPr>
              <a:t>elit</a:t>
            </a:r>
            <a:r>
              <a:rPr lang="en-US">
                <a:ea typeface="+mn-ea"/>
              </a:rPr>
              <a:t>. Maecenas vel nisi convallis, </a:t>
            </a:r>
            <a:r>
              <a:rPr lang="en-US" err="1">
                <a:ea typeface="+mn-ea"/>
              </a:rPr>
              <a:t>tincidunt</a:t>
            </a:r>
            <a:r>
              <a:rPr lang="en-US">
                <a:ea typeface="+mn-ea"/>
              </a:rPr>
              <a:t> </a:t>
            </a:r>
            <a:r>
              <a:rPr lang="en-US" err="1">
                <a:ea typeface="+mn-ea"/>
              </a:rPr>
              <a:t>elit</a:t>
            </a:r>
            <a:r>
              <a:rPr lang="en-US">
                <a:ea typeface="+mn-ea"/>
              </a:rPr>
              <a:t> vel, pulvinar </a:t>
            </a:r>
            <a:r>
              <a:rPr lang="en-US" err="1">
                <a:ea typeface="+mn-ea"/>
              </a:rPr>
              <a:t>velit</a:t>
            </a:r>
            <a:r>
              <a:rPr lang="en-US">
                <a:ea typeface="+mn-ea"/>
              </a:rPr>
              <a:t>. </a:t>
            </a:r>
            <a:r>
              <a:rPr lang="en-US" err="1">
                <a:ea typeface="+mn-ea"/>
              </a:rPr>
              <a:t>Quisque</a:t>
            </a:r>
            <a:r>
              <a:rPr lang="en-US">
                <a:ea typeface="+mn-ea"/>
              </a:rPr>
              <a:t> ac pharetra lorem. </a:t>
            </a:r>
            <a:r>
              <a:rPr lang="en-US" err="1">
                <a:ea typeface="+mn-ea"/>
              </a:rPr>
              <a:t>Etiam</a:t>
            </a:r>
            <a:r>
              <a:rPr lang="en-US">
                <a:ea typeface="+mn-ea"/>
              </a:rPr>
              <a:t> </a:t>
            </a:r>
            <a:r>
              <a:rPr lang="en-US" err="1">
                <a:ea typeface="+mn-ea"/>
              </a:rPr>
              <a:t>eget</a:t>
            </a:r>
            <a:r>
              <a:rPr lang="en-US">
                <a:ea typeface="+mn-ea"/>
              </a:rPr>
              <a:t> ligula ac </a:t>
            </a:r>
            <a:r>
              <a:rPr lang="en-US" err="1">
                <a:ea typeface="+mn-ea"/>
              </a:rPr>
              <a:t>nunc</a:t>
            </a:r>
            <a:r>
              <a:rPr lang="en-US">
                <a:ea typeface="+mn-ea"/>
              </a:rPr>
              <a:t> </a:t>
            </a:r>
            <a:r>
              <a:rPr lang="en-US" err="1">
                <a:ea typeface="+mn-ea"/>
              </a:rPr>
              <a:t>tempor</a:t>
            </a:r>
            <a:r>
              <a:rPr lang="en-US">
                <a:ea typeface="+mn-ea"/>
              </a:rPr>
              <a:t> </a:t>
            </a:r>
            <a:r>
              <a:rPr lang="en-US" err="1">
                <a:ea typeface="+mn-ea"/>
              </a:rPr>
              <a:t>commodo</a:t>
            </a:r>
            <a:r>
              <a:rPr lang="en-US">
                <a:ea typeface="+mn-ea"/>
              </a:rPr>
              <a:t>.</a:t>
            </a:r>
          </a:p>
          <a:p>
            <a:pPr fontAlgn="auto">
              <a:lnSpc>
                <a:spcPct val="100000"/>
              </a:lnSpc>
              <a:spcBef>
                <a:spcPts val="0"/>
              </a:spcBef>
              <a:spcAft>
                <a:spcPts val="800"/>
              </a:spcAft>
              <a:defRPr/>
            </a:pPr>
            <a:r>
              <a:rPr lang="en-US" err="1">
                <a:ea typeface="+mn-ea"/>
              </a:rPr>
              <a:t>Phasellus</a:t>
            </a:r>
            <a:r>
              <a:rPr lang="en-US">
                <a:ea typeface="+mn-ea"/>
              </a:rPr>
              <a:t> </a:t>
            </a:r>
            <a:r>
              <a:rPr lang="en-US" err="1">
                <a:ea typeface="+mn-ea"/>
              </a:rPr>
              <a:t>orci</a:t>
            </a:r>
            <a:r>
              <a:rPr lang="en-US">
                <a:ea typeface="+mn-ea"/>
              </a:rPr>
              <a:t> dolor, </a:t>
            </a:r>
            <a:r>
              <a:rPr lang="en-US" err="1">
                <a:ea typeface="+mn-ea"/>
              </a:rPr>
              <a:t>viverra</a:t>
            </a:r>
            <a:r>
              <a:rPr lang="en-US">
                <a:ea typeface="+mn-ea"/>
              </a:rPr>
              <a:t> sit </a:t>
            </a:r>
            <a:r>
              <a:rPr lang="en-US" err="1">
                <a:ea typeface="+mn-ea"/>
              </a:rPr>
              <a:t>amet</a:t>
            </a:r>
            <a:r>
              <a:rPr lang="en-US">
                <a:ea typeface="+mn-ea"/>
              </a:rPr>
              <a:t> </a:t>
            </a:r>
            <a:r>
              <a:rPr lang="en-US" err="1">
                <a:ea typeface="+mn-ea"/>
              </a:rPr>
              <a:t>volutpat</a:t>
            </a:r>
            <a:r>
              <a:rPr lang="en-US">
                <a:ea typeface="+mn-ea"/>
              </a:rPr>
              <a:t> a, pulvinar </a:t>
            </a:r>
            <a:r>
              <a:rPr lang="en-US" err="1">
                <a:ea typeface="+mn-ea"/>
              </a:rPr>
              <a:t>rutrum</a:t>
            </a:r>
            <a:r>
              <a:rPr lang="en-US">
                <a:ea typeface="+mn-ea"/>
              </a:rPr>
              <a:t> </a:t>
            </a:r>
            <a:r>
              <a:rPr lang="en-US" err="1">
                <a:ea typeface="+mn-ea"/>
              </a:rPr>
              <a:t>purus</a:t>
            </a:r>
            <a:r>
              <a:rPr lang="en-US">
                <a:ea typeface="+mn-ea"/>
              </a:rPr>
              <a:t>. </a:t>
            </a:r>
            <a:r>
              <a:rPr lang="en-US" err="1">
                <a:ea typeface="+mn-ea"/>
              </a:rPr>
              <a:t>Praesent</a:t>
            </a:r>
            <a:r>
              <a:rPr lang="en-US">
                <a:ea typeface="+mn-ea"/>
              </a:rPr>
              <a:t> </a:t>
            </a:r>
            <a:r>
              <a:rPr lang="en-US" err="1">
                <a:ea typeface="+mn-ea"/>
              </a:rPr>
              <a:t>pretium</a:t>
            </a:r>
            <a:r>
              <a:rPr lang="en-US">
                <a:ea typeface="+mn-ea"/>
              </a:rPr>
              <a:t> eros id </a:t>
            </a:r>
            <a:r>
              <a:rPr lang="en-US" err="1">
                <a:ea typeface="+mn-ea"/>
              </a:rPr>
              <a:t>facilisis</a:t>
            </a:r>
            <a:r>
              <a:rPr lang="en-US">
                <a:ea typeface="+mn-ea"/>
              </a:rPr>
              <a:t> </a:t>
            </a:r>
            <a:r>
              <a:rPr lang="en-US" err="1">
                <a:ea typeface="+mn-ea"/>
              </a:rPr>
              <a:t>suscipit</a:t>
            </a:r>
            <a:r>
              <a:rPr lang="en-US">
                <a:ea typeface="+mn-ea"/>
              </a:rPr>
              <a:t>. </a:t>
            </a:r>
          </a:p>
        </p:txBody>
      </p:sp>
      <p:sp>
        <p:nvSpPr>
          <p:cNvPr id="4" name="Graphic 13">
            <a:extLst>
              <a:ext uri="{FF2B5EF4-FFF2-40B4-BE49-F238E27FC236}">
                <a16:creationId xmlns:a16="http://schemas.microsoft.com/office/drawing/2014/main" id="{3E69A522-DCCE-F8B1-E757-7616C89EB277}"/>
              </a:ext>
            </a:extLst>
          </p:cNvPr>
          <p:cNvSpPr/>
          <p:nvPr userDrawn="1"/>
        </p:nvSpPr>
        <p:spPr>
          <a:xfrm>
            <a:off x="5457" y="5871411"/>
            <a:ext cx="12186543" cy="986590"/>
          </a:xfrm>
          <a:custGeom>
            <a:avLst/>
            <a:gdLst>
              <a:gd name="connsiteX0" fmla="*/ 3887011 w 7773211"/>
              <a:gd name="connsiteY0" fmla="*/ 169683 h 715265"/>
              <a:gd name="connsiteX1" fmla="*/ 0 w 7773211"/>
              <a:gd name="connsiteY1" fmla="*/ 0 h 715265"/>
              <a:gd name="connsiteX2" fmla="*/ 0 w 7773211"/>
              <a:gd name="connsiteY2" fmla="*/ 715266 h 715265"/>
              <a:gd name="connsiteX3" fmla="*/ 7773211 w 7773211"/>
              <a:gd name="connsiteY3" fmla="*/ 715266 h 715265"/>
              <a:gd name="connsiteX4" fmla="*/ 7773211 w 7773211"/>
              <a:gd name="connsiteY4" fmla="*/ 0 h 715265"/>
              <a:gd name="connsiteX5" fmla="*/ 3887011 w 7773211"/>
              <a:gd name="connsiteY5" fmla="*/ 169683 h 7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3211" h="715265">
                <a:moveTo>
                  <a:pt x="3887011" y="169683"/>
                </a:moveTo>
                <a:cubicBezTo>
                  <a:pt x="2525624" y="169683"/>
                  <a:pt x="1217784" y="109604"/>
                  <a:pt x="0" y="0"/>
                </a:cubicBezTo>
                <a:lnTo>
                  <a:pt x="0" y="715266"/>
                </a:lnTo>
                <a:lnTo>
                  <a:pt x="7773211" y="715266"/>
                </a:lnTo>
                <a:lnTo>
                  <a:pt x="7773211" y="0"/>
                </a:lnTo>
                <a:cubicBezTo>
                  <a:pt x="6555427" y="109604"/>
                  <a:pt x="5248399" y="169683"/>
                  <a:pt x="3887011" y="169683"/>
                </a:cubicBezTo>
                <a:close/>
              </a:path>
            </a:pathLst>
          </a:custGeom>
          <a:solidFill>
            <a:srgbClr val="93B8C9">
              <a:alpha val="10000"/>
            </a:srgbClr>
          </a:solidFill>
          <a:ln w="8113" cap="flat">
            <a:noFill/>
            <a:prstDash val="solid"/>
            <a:miter/>
          </a:ln>
        </p:spPr>
        <p:txBody>
          <a:bodyPr rtlCol="0" anchor="ctr"/>
          <a:lstStyle/>
          <a:p>
            <a:endParaRPr lang="en-BE"/>
          </a:p>
        </p:txBody>
      </p:sp>
      <p:sp>
        <p:nvSpPr>
          <p:cNvPr id="7" name="Footer Placeholder 4">
            <a:extLst>
              <a:ext uri="{FF2B5EF4-FFF2-40B4-BE49-F238E27FC236}">
                <a16:creationId xmlns:a16="http://schemas.microsoft.com/office/drawing/2014/main" id="{42482D79-CD07-32D6-A52D-5A76E833A357}"/>
              </a:ext>
            </a:extLst>
          </p:cNvPr>
          <p:cNvSpPr>
            <a:spLocks noGrp="1"/>
          </p:cNvSpPr>
          <p:nvPr>
            <p:ph type="ftr" sz="quarter" idx="11"/>
          </p:nvPr>
        </p:nvSpPr>
        <p:spPr>
          <a:xfrm>
            <a:off x="1137138" y="6296526"/>
            <a:ext cx="4114800" cy="365125"/>
          </a:xfrm>
          <a:prstGeom prst="rect">
            <a:avLst/>
          </a:prstGeom>
        </p:spPr>
        <p:txBody>
          <a:bodyPr/>
          <a:lstStyle>
            <a:lvl1pPr algn="l">
              <a:defRPr b="0" i="0">
                <a:latin typeface="Poppins Medium" pitchFamily="2" charset="77"/>
                <a:cs typeface="Poppins Medium" pitchFamily="2" charset="77"/>
              </a:defRPr>
            </a:lvl1pPr>
          </a:lstStyle>
          <a:p>
            <a:r>
              <a:rPr lang="en-GB"/>
              <a:t>Name of presentation</a:t>
            </a:r>
            <a:endParaRPr lang="en-BE"/>
          </a:p>
        </p:txBody>
      </p:sp>
      <p:sp>
        <p:nvSpPr>
          <p:cNvPr id="8" name="Slide Number Placeholder 5">
            <a:extLst>
              <a:ext uri="{FF2B5EF4-FFF2-40B4-BE49-F238E27FC236}">
                <a16:creationId xmlns:a16="http://schemas.microsoft.com/office/drawing/2014/main" id="{49AF8519-C10B-D812-FB8E-4BF95A43F353}"/>
              </a:ext>
            </a:extLst>
          </p:cNvPr>
          <p:cNvSpPr>
            <a:spLocks noGrp="1"/>
          </p:cNvSpPr>
          <p:nvPr>
            <p:ph type="sldNum" sz="quarter" idx="12"/>
          </p:nvPr>
        </p:nvSpPr>
        <p:spPr>
          <a:xfrm>
            <a:off x="497306" y="6296526"/>
            <a:ext cx="469848" cy="365125"/>
          </a:xfrm>
          <a:prstGeom prst="rect">
            <a:avLst/>
          </a:prstGeom>
        </p:spPr>
        <p:txBody>
          <a:bodyPr/>
          <a:lstStyle>
            <a:lvl1pPr algn="l">
              <a:defRPr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spTree>
    <p:extLst>
      <p:ext uri="{BB962C8B-B14F-4D97-AF65-F5344CB8AC3E}">
        <p14:creationId xmlns:p14="http://schemas.microsoft.com/office/powerpoint/2010/main" val="1459458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BEFF58C-83CF-420F-BF45-F188AE9E7308}"/>
              </a:ext>
            </a:extLst>
          </p:cNvPr>
          <p:cNvGraphicFramePr>
            <a:graphicFrameLocks noChangeAspect="1"/>
          </p:cNvGraphicFramePr>
          <p:nvPr userDrawn="1">
            <p:custDataLst>
              <p:tags r:id="rId1"/>
            </p:custDataLst>
            <p:extLst>
              <p:ext uri="{D42A27DB-BD31-4B8C-83A1-F6EECF244321}">
                <p14:modId xmlns:p14="http://schemas.microsoft.com/office/powerpoint/2010/main" val="352770363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1" imgW="344" imgH="344" progId="TCLayout.ActiveDocument.1">
                  <p:embed/>
                </p:oleObj>
              </mc:Choice>
              <mc:Fallback>
                <p:oleObj name="think-cell Slide" r:id="rId11" imgW="344" imgH="344" progId="TCLayout.ActiveDocument.1">
                  <p:embed/>
                  <p:pic>
                    <p:nvPicPr>
                      <p:cNvPr id="3" name="Object 2" hidden="1">
                        <a:extLst>
                          <a:ext uri="{FF2B5EF4-FFF2-40B4-BE49-F238E27FC236}">
                            <a16:creationId xmlns:a16="http://schemas.microsoft.com/office/drawing/2014/main" id="{7BEFF58C-83CF-420F-BF45-F188AE9E7308}"/>
                          </a:ext>
                        </a:extLst>
                      </p:cNvPr>
                      <p:cNvPicPr/>
                      <p:nvPr/>
                    </p:nvPicPr>
                    <p:blipFill>
                      <a:blip r:embed="rId12"/>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BEC3B16-0840-4135-8BED-D45704C35593}"/>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pic>
        <p:nvPicPr>
          <p:cNvPr id="11" name="Partnership">
            <a:extLst>
              <a:ext uri="{FF2B5EF4-FFF2-40B4-BE49-F238E27FC236}">
                <a16:creationId xmlns:a16="http://schemas.microsoft.com/office/drawing/2014/main" id="{93A279FD-F954-407E-8068-C22694CA7780}"/>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0" y="895"/>
            <a:ext cx="12192000" cy="6856213"/>
          </a:xfrm>
          <a:prstGeom prst="rect">
            <a:avLst/>
          </a:prstGeom>
        </p:spPr>
      </p:pic>
      <p:grpSp>
        <p:nvGrpSpPr>
          <p:cNvPr id="16" name="LogoImage">
            <a:extLst>
              <a:ext uri="{FF2B5EF4-FFF2-40B4-BE49-F238E27FC236}">
                <a16:creationId xmlns:a16="http://schemas.microsoft.com/office/drawing/2014/main" id="{417D7FAF-35B8-4173-88FB-739B21C6DEBE}"/>
              </a:ext>
            </a:extLst>
          </p:cNvPr>
          <p:cNvGrpSpPr>
            <a:grpSpLocks noChangeAspect="1"/>
          </p:cNvGrpSpPr>
          <p:nvPr userDrawn="1">
            <p:custDataLst>
              <p:tags r:id="rId3"/>
            </p:custDataLst>
          </p:nvPr>
        </p:nvGrpSpPr>
        <p:grpSpPr bwMode="black">
          <a:xfrm>
            <a:off x="551941" y="481161"/>
            <a:ext cx="1893203" cy="585216"/>
            <a:chOff x="0" y="973"/>
            <a:chExt cx="7680" cy="2374"/>
          </a:xfrm>
        </p:grpSpPr>
        <p:sp>
          <p:nvSpPr>
            <p:cNvPr id="19" name="AutoShape 3">
              <a:extLst>
                <a:ext uri="{FF2B5EF4-FFF2-40B4-BE49-F238E27FC236}">
                  <a16:creationId xmlns:a16="http://schemas.microsoft.com/office/drawing/2014/main" id="{03DD3F3B-2548-4AA0-A5B1-E54401FEE8FF}"/>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0" name="Freeform 5">
              <a:extLst>
                <a:ext uri="{FF2B5EF4-FFF2-40B4-BE49-F238E27FC236}">
                  <a16:creationId xmlns:a16="http://schemas.microsoft.com/office/drawing/2014/main" id="{A5CEE8F7-DC61-4907-AA21-C799D61ED268}"/>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sp>
        <p:nvSpPr>
          <p:cNvPr id="12" name="ClientLogo">
            <a:extLst>
              <a:ext uri="{FF2B5EF4-FFF2-40B4-BE49-F238E27FC236}">
                <a16:creationId xmlns:a16="http://schemas.microsoft.com/office/drawing/2014/main" id="{5A541723-8353-4CC2-AFDA-19C8B3B786BF}"/>
              </a:ext>
            </a:extLst>
          </p:cNvPr>
          <p:cNvSpPr>
            <a:spLocks noGrp="1"/>
          </p:cNvSpPr>
          <p:nvPr>
            <p:ph type="pic" sz="quarter" idx="14" hasCustomPrompt="1"/>
            <p:custDataLst>
              <p:tags r:id="rId4"/>
            </p:custDataLst>
          </p:nvPr>
        </p:nvSpPr>
        <p:spPr>
          <a:xfrm>
            <a:off x="551943"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3" name="Documenttype">
            <a:extLst>
              <a:ext uri="{FF2B5EF4-FFF2-40B4-BE49-F238E27FC236}">
                <a16:creationId xmlns:a16="http://schemas.microsoft.com/office/drawing/2014/main" id="{A8F38EAB-8863-4F94-ACD0-B6D27373BCC1}"/>
              </a:ext>
            </a:extLst>
          </p:cNvPr>
          <p:cNvSpPr>
            <a:spLocks noGrp="1"/>
          </p:cNvSpPr>
          <p:nvPr>
            <p:ph type="body" sz="quarter" idx="13" hasCustomPrompt="1"/>
            <p:custDataLst>
              <p:tags r:id="rId5"/>
            </p:custDataLst>
          </p:nvPr>
        </p:nvSpPr>
        <p:spPr>
          <a:xfrm>
            <a:off x="551943"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6C219131-971A-4BF6-8DFB-186691126F2C}"/>
              </a:ext>
            </a:extLst>
          </p:cNvPr>
          <p:cNvSpPr>
            <a:spLocks noGrp="1"/>
          </p:cNvSpPr>
          <p:nvPr>
            <p:ph type="subTitle" idx="1"/>
            <p:custDataLst>
              <p:tags r:id="rId6"/>
            </p:custDataLst>
          </p:nvPr>
        </p:nvSpPr>
        <p:spPr>
          <a:xfrm>
            <a:off x="551943" y="4092561"/>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Title">
            <a:extLst>
              <a:ext uri="{FF2B5EF4-FFF2-40B4-BE49-F238E27FC236}">
                <a16:creationId xmlns:a16="http://schemas.microsoft.com/office/drawing/2014/main" id="{B280F3D7-8B5E-4751-907E-C1D9BEBFDCB8}"/>
              </a:ext>
            </a:extLst>
          </p:cNvPr>
          <p:cNvSpPr>
            <a:spLocks noGrp="1"/>
          </p:cNvSpPr>
          <p:nvPr>
            <p:ph type="title"/>
            <p:custDataLst>
              <p:tags r:id="rId7"/>
            </p:custDataLst>
          </p:nvPr>
        </p:nvSpPr>
        <p:spPr>
          <a:xfrm>
            <a:off x="551943"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dirty="0"/>
              <a:t>Click to edit Master title style</a:t>
            </a:r>
          </a:p>
        </p:txBody>
      </p:sp>
      <p:sp>
        <p:nvSpPr>
          <p:cNvPr id="25" name="Disclaimer-English (United States)">
            <a:extLst>
              <a:ext uri="{FF2B5EF4-FFF2-40B4-BE49-F238E27FC236}">
                <a16:creationId xmlns:a16="http://schemas.microsoft.com/office/drawing/2014/main" id="{365FDE2E-B4AC-48A0-8D5A-94F648AEA896}"/>
              </a:ext>
            </a:extLst>
          </p:cNvPr>
          <p:cNvSpPr>
            <a:spLocks noChangeArrowheads="1"/>
          </p:cNvSpPr>
          <p:nvPr userDrawn="1">
            <p:custDataLst>
              <p:tags r:id="rId8"/>
            </p:custDataLst>
          </p:nvPr>
        </p:nvSpPr>
        <p:spPr bwMode="black">
          <a:xfrm>
            <a:off x="551943"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15" name="Picture 14">
            <a:extLst>
              <a:ext uri="{FF2B5EF4-FFF2-40B4-BE49-F238E27FC236}">
                <a16:creationId xmlns:a16="http://schemas.microsoft.com/office/drawing/2014/main" id="{F6064157-BC8E-4512-8F9F-2EECE054748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686411" y="453023"/>
            <a:ext cx="1425934" cy="613354"/>
          </a:xfrm>
          <a:prstGeom prst="rect">
            <a:avLst/>
          </a:prstGeom>
        </p:spPr>
      </p:pic>
    </p:spTree>
    <p:extLst>
      <p:ext uri="{BB962C8B-B14F-4D97-AF65-F5344CB8AC3E}">
        <p14:creationId xmlns:p14="http://schemas.microsoft.com/office/powerpoint/2010/main" val="3333314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712976169"/>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3"/>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4"/>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2" name="2. Slide Title">
            <a:extLst>
              <a:ext uri="{FF2B5EF4-FFF2-40B4-BE49-F238E27FC236}">
                <a16:creationId xmlns:a16="http://schemas.microsoft.com/office/drawing/2014/main" id="{0BDEB94E-58BF-43E2-8FF2-DCDA24AD4E9D}"/>
              </a:ext>
            </a:extLst>
          </p:cNvPr>
          <p:cNvSpPr>
            <a:spLocks noGrp="1"/>
          </p:cNvSpPr>
          <p:nvPr>
            <p:ph type="title"/>
            <p:custDataLst>
              <p:tags r:id="rId5"/>
            </p:custDataLst>
          </p:nvPr>
        </p:nvSpPr>
        <p:spPr>
          <a:xfrm>
            <a:off x="554736" y="18237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A865C2CC-D12C-4517-9906-7CCD161322EB}"/>
              </a:ext>
            </a:extLst>
          </p:cNvPr>
          <p:cNvSpPr>
            <a:spLocks noGrp="1"/>
          </p:cNvSpPr>
          <p:nvPr>
            <p:ph type="subTitle" idx="1"/>
            <p:custDataLst>
              <p:tags r:id="rId6"/>
            </p:custDataLst>
          </p:nvPr>
        </p:nvSpPr>
        <p:spPr>
          <a:xfrm>
            <a:off x="554736" y="903863"/>
            <a:ext cx="11082528" cy="276999"/>
          </a:xfrm>
        </p:spPr>
        <p:txBody>
          <a:bodyPr anchor="ctr" anchorCtr="0"/>
          <a:lstStyle/>
          <a:p>
            <a:r>
              <a:rPr lang="en-US" sz="1600" dirty="0"/>
              <a:t>Click to edit Master subtitle style</a:t>
            </a:r>
          </a:p>
        </p:txBody>
      </p:sp>
      <p:sp>
        <p:nvSpPr>
          <p:cNvPr id="17" name="1. On-page tracker">
            <a:extLst>
              <a:ext uri="{FF2B5EF4-FFF2-40B4-BE49-F238E27FC236}">
                <a16:creationId xmlns:a16="http://schemas.microsoft.com/office/drawing/2014/main" id="{FE52895E-A8CE-4207-AC48-2296C3D01401}"/>
              </a:ext>
            </a:extLst>
          </p:cNvPr>
          <p:cNvSpPr>
            <a:spLocks noGrp="1"/>
          </p:cNvSpPr>
          <p:nvPr>
            <p:ph type="body" sz="quarter" idx="17" hasCustomPrompt="1"/>
            <p:custDataLst>
              <p:tags r:id="rId7"/>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479369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861774"/>
          </a:xfrm>
          <a:prstGeom prst="rect">
            <a:avLst/>
          </a:prstGeom>
        </p:spPr>
        <p:txBody>
          <a:bodyPr anchor="t">
            <a:noAutofit/>
          </a:bodyPr>
          <a:lstStyle>
            <a:lvl1pPr>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2"/>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86FA29AF-027A-4D55-B276-E2DD256DB988}"/>
              </a:ext>
            </a:extLst>
          </p:cNvPr>
          <p:cNvSpPr>
            <a:spLocks noGrp="1"/>
          </p:cNvSpPr>
          <p:nvPr>
            <p:ph type="body" sz="quarter" idx="17" hasCustomPrompt="1"/>
            <p:custDataLst>
              <p:tags r:id="rId4"/>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44592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4A96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E69AD6-0D69-EBBE-4D15-C2903BB3AF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54"/>
            <a:ext cx="12197302" cy="6273351"/>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4A96D2"/>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37937120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2"/>
            <a:ext cx="5065776" cy="769441"/>
          </a:xfrm>
          <a:prstGeom prst="rect">
            <a:avLst/>
          </a:prstGeom>
        </p:spPr>
        <p:txBody>
          <a:bodyPr rIns="365760" anchor="ctr">
            <a:noAutofit/>
          </a:bodyPr>
          <a:lstStyle>
            <a:lvl1pPr>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2"/>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3"/>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728AF3-A71A-4C7A-97DE-605BB9E1802D}"/>
              </a:ext>
            </a:extLst>
          </p:cNvPr>
          <p:cNvSpPr>
            <a:spLocks noGrp="1"/>
          </p:cNvSpPr>
          <p:nvPr>
            <p:ph type="body" sz="quarter" idx="17" hasCustomPrompt="1"/>
            <p:custDataLst>
              <p:tags r:id="rId4"/>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657960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0A466E0-AD73-4F3A-9B78-5C1BB1238B16}"/>
              </a:ext>
            </a:extLst>
          </p:cNvPr>
          <p:cNvGraphicFramePr>
            <a:graphicFrameLocks noChangeAspect="1"/>
          </p:cNvGraphicFramePr>
          <p:nvPr userDrawn="1">
            <p:custDataLst>
              <p:tags r:id="rId1"/>
            </p:custDataLst>
            <p:extLst>
              <p:ext uri="{D42A27DB-BD31-4B8C-83A1-F6EECF244321}">
                <p14:modId xmlns:p14="http://schemas.microsoft.com/office/powerpoint/2010/main" val="209342537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6" progId="TCLayout.ActiveDocument.1">
                  <p:embed/>
                </p:oleObj>
              </mc:Choice>
              <mc:Fallback>
                <p:oleObj name="think-cell Slide" r:id="rId8" imgW="473" imgH="476" progId="TCLayout.ActiveDocument.1">
                  <p:embed/>
                  <p:pic>
                    <p:nvPicPr>
                      <p:cNvPr id="3" name="Object 2" hidden="1">
                        <a:extLst>
                          <a:ext uri="{FF2B5EF4-FFF2-40B4-BE49-F238E27FC236}">
                            <a16:creationId xmlns:a16="http://schemas.microsoft.com/office/drawing/2014/main" id="{70A466E0-AD73-4F3A-9B78-5C1BB1238B16}"/>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2DFA4F-F49F-468D-B19A-F0D9ACACF902}"/>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54D7CBA4-82F6-465D-A903-99498223AB1A}"/>
              </a:ext>
            </a:extLst>
          </p:cNvPr>
          <p:cNvSpPr>
            <a:spLocks noGrp="1"/>
          </p:cNvSpPr>
          <p:nvPr>
            <p:ph type="body" sz="quarter" idx="17" hasCustomPrompt="1"/>
            <p:custDataLst>
              <p:tags r:id="rId6"/>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56265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5A42E5-8A95-48CC-91A7-EC09BEF8D283}"/>
              </a:ext>
            </a:extLst>
          </p:cNvPr>
          <p:cNvGraphicFramePr>
            <a:graphicFrameLocks noChangeAspect="1"/>
          </p:cNvGraphicFramePr>
          <p:nvPr userDrawn="1">
            <p:custDataLst>
              <p:tags r:id="rId1"/>
            </p:custDataLst>
            <p:extLst>
              <p:ext uri="{D42A27DB-BD31-4B8C-83A1-F6EECF244321}">
                <p14:modId xmlns:p14="http://schemas.microsoft.com/office/powerpoint/2010/main" val="136982751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965A42E5-8A95-48CC-91A7-EC09BEF8D283}"/>
                          </a:ext>
                        </a:extLst>
                      </p:cNvPr>
                      <p:cNvPicPr/>
                      <p:nvPr/>
                    </p:nvPicPr>
                    <p:blipFill>
                      <a:blip r:embed="rId10"/>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96343A1-B4C8-41A2-9540-F666771DD092}"/>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3"/>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4"/>
            </p:custDataLst>
          </p:nvPr>
        </p:nvSpPr>
        <p:spPr>
          <a:xfrm>
            <a:off x="1505712" y="4284632"/>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5"/>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6"/>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3" name="1. On-page tracker">
            <a:extLst>
              <a:ext uri="{FF2B5EF4-FFF2-40B4-BE49-F238E27FC236}">
                <a16:creationId xmlns:a16="http://schemas.microsoft.com/office/drawing/2014/main" id="{F4C99502-105F-4A25-9FB4-3478945E9EF7}"/>
              </a:ext>
            </a:extLst>
          </p:cNvPr>
          <p:cNvSpPr>
            <a:spLocks noGrp="1"/>
          </p:cNvSpPr>
          <p:nvPr>
            <p:ph type="body" sz="quarter" idx="17" hasCustomPrompt="1"/>
            <p:custDataLst>
              <p:tags r:id="rId7"/>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521182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361100371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F2AED7-361B-4221-9AF6-77A108DA0C2B}"/>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3" name="BottomLineLeft">
            <a:extLst>
              <a:ext uri="{FF2B5EF4-FFF2-40B4-BE49-F238E27FC236}">
                <a16:creationId xmlns:a16="http://schemas.microsoft.com/office/drawing/2014/main" id="{860F551B-05D0-4883-89B6-6CE418F81F78}"/>
              </a:ext>
            </a:extLst>
          </p:cNvPr>
          <p:cNvCxnSpPr/>
          <p:nvPr userDrawn="1">
            <p:custDataLst>
              <p:tags r:id="rId5"/>
            </p:custDataLst>
          </p:nvPr>
        </p:nvCxnSpPr>
        <p:spPr>
          <a:xfrm>
            <a:off x="554736" y="6453769"/>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BottomLineRight">
            <a:extLst>
              <a:ext uri="{FF2B5EF4-FFF2-40B4-BE49-F238E27FC236}">
                <a16:creationId xmlns:a16="http://schemas.microsoft.com/office/drawing/2014/main" id="{C2A81BD2-BB6D-46F4-A26E-5D243E24DDD3}"/>
              </a:ext>
            </a:extLst>
          </p:cNvPr>
          <p:cNvCxnSpPr/>
          <p:nvPr userDrawn="1">
            <p:custDataLst>
              <p:tags r:id="rId6"/>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7"/>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8"/>
            </p:custDataLst>
          </p:nvPr>
        </p:nvCxnSpPr>
        <p:spPr>
          <a:xfrm>
            <a:off x="554736" y="1181906"/>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9"/>
            </p:custDataLst>
          </p:nvPr>
        </p:nvSpPr>
        <p:spPr>
          <a:xfrm>
            <a:off x="554736" y="2744371"/>
            <a:ext cx="2514600" cy="769441"/>
          </a:xfrm>
        </p:spPr>
        <p:txBody>
          <a:bodyPr anchor="b">
            <a:noAutofit/>
          </a:bodyPr>
          <a:lstStyle>
            <a:lvl1pPr>
              <a:defRPr>
                <a:solidFill>
                  <a:schemeClr val="bg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10"/>
            </p:custDataLst>
          </p:nvPr>
        </p:nvSpPr>
        <p:spPr>
          <a:xfrm>
            <a:off x="554736" y="3659646"/>
            <a:ext cx="2514600" cy="492443"/>
          </a:xfrm>
        </p:spPr>
        <p:txBody>
          <a:bodyPr wrap="square">
            <a:spAutoFit/>
          </a:bodyPr>
          <a:lstStyle>
            <a:lvl1pPr marL="0" indent="0" algn="l">
              <a:buNone/>
              <a:defRPr sz="16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11"/>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5" name="1. On-page tracker">
            <a:extLst>
              <a:ext uri="{FF2B5EF4-FFF2-40B4-BE49-F238E27FC236}">
                <a16:creationId xmlns:a16="http://schemas.microsoft.com/office/drawing/2014/main" id="{3DF66089-C2CC-4E6A-A7ED-0B333FCF2C47}"/>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grpSp>
        <p:nvGrpSpPr>
          <p:cNvPr id="18" name="LogoImage">
            <a:extLst>
              <a:ext uri="{FF2B5EF4-FFF2-40B4-BE49-F238E27FC236}">
                <a16:creationId xmlns:a16="http://schemas.microsoft.com/office/drawing/2014/main" id="{A4B69678-C0B1-4553-BF65-CC06B95856F4}"/>
              </a:ext>
            </a:extLst>
          </p:cNvPr>
          <p:cNvGrpSpPr>
            <a:grpSpLocks noChangeAspect="1"/>
          </p:cNvGrpSpPr>
          <p:nvPr userDrawn="1">
            <p:custDataLst>
              <p:tags r:id="rId13"/>
            </p:custDataLst>
          </p:nvPr>
        </p:nvGrpSpPr>
        <p:grpSpPr bwMode="black">
          <a:xfrm>
            <a:off x="9844088" y="6535057"/>
            <a:ext cx="727242" cy="224801"/>
            <a:chOff x="0" y="973"/>
            <a:chExt cx="7680" cy="2374"/>
          </a:xfrm>
        </p:grpSpPr>
        <p:sp>
          <p:nvSpPr>
            <p:cNvPr id="22" name="AutoShape 3">
              <a:extLst>
                <a:ext uri="{FF2B5EF4-FFF2-40B4-BE49-F238E27FC236}">
                  <a16:creationId xmlns:a16="http://schemas.microsoft.com/office/drawing/2014/main" id="{47EC9136-CAF3-4DFF-AD11-06938774ECA8}"/>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3" name="Freeform 5">
              <a:extLst>
                <a:ext uri="{FF2B5EF4-FFF2-40B4-BE49-F238E27FC236}">
                  <a16:creationId xmlns:a16="http://schemas.microsoft.com/office/drawing/2014/main" id="{663112B7-6B27-4F64-B7B9-77FB5B0946DD}"/>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4" name="Picture 23">
            <a:extLst>
              <a:ext uri="{FF2B5EF4-FFF2-40B4-BE49-F238E27FC236}">
                <a16:creationId xmlns:a16="http://schemas.microsoft.com/office/drawing/2014/main" id="{D6D88310-34AF-4DCD-B593-4F9E7F40BA2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2139901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346040508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67A342-8C8E-4A76-A2F2-1541645630AD}"/>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chemeClr val="bg2"/>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5"/>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6"/>
            </p:custDataLst>
          </p:nvPr>
        </p:nvCxnSpPr>
        <p:spPr>
          <a:xfrm>
            <a:off x="554736" y="6453769"/>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7"/>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8"/>
            </p:custDataLst>
          </p:nvPr>
        </p:nvCxnSpPr>
        <p:spPr>
          <a:xfrm>
            <a:off x="554736" y="1181906"/>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9"/>
            </p:custDataLst>
          </p:nvPr>
        </p:nvSpPr>
        <p:spPr>
          <a:xfrm>
            <a:off x="554736" y="2744371"/>
            <a:ext cx="3465576" cy="769441"/>
          </a:xfrm>
          <a:prstGeom prst="rect">
            <a:avLst/>
          </a:prstGeom>
        </p:spPr>
        <p:txBody>
          <a:bodyPr wrap="square" anchor="b">
            <a:noAutofit/>
          </a:bodyPr>
          <a:lstStyle>
            <a:lvl1pPr algn="l">
              <a:defRPr>
                <a:solidFill>
                  <a:schemeClr val="bg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10"/>
            </p:custDataLst>
          </p:nvPr>
        </p:nvSpPr>
        <p:spPr>
          <a:xfrm>
            <a:off x="554737" y="3659646"/>
            <a:ext cx="3465575" cy="246221"/>
          </a:xfrm>
        </p:spPr>
        <p:txBody>
          <a:bodyPr wrap="square">
            <a:spAutoFit/>
          </a:bodyPr>
          <a:lstStyle>
            <a:lvl1pPr marL="0" indent="0" algn="l">
              <a:buNone/>
              <a:defRPr sz="1600" b="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11"/>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9" name="1. On-page tracker">
            <a:extLst>
              <a:ext uri="{FF2B5EF4-FFF2-40B4-BE49-F238E27FC236}">
                <a16:creationId xmlns:a16="http://schemas.microsoft.com/office/drawing/2014/main" id="{EDC5E9D8-BFBA-409D-B6E5-65A580E73B61}"/>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grpSp>
        <p:nvGrpSpPr>
          <p:cNvPr id="18" name="LogoImage">
            <a:extLst>
              <a:ext uri="{FF2B5EF4-FFF2-40B4-BE49-F238E27FC236}">
                <a16:creationId xmlns:a16="http://schemas.microsoft.com/office/drawing/2014/main" id="{182603DB-127F-48DE-BCEC-915B9FA010FE}"/>
              </a:ext>
            </a:extLst>
          </p:cNvPr>
          <p:cNvGrpSpPr>
            <a:grpSpLocks noChangeAspect="1"/>
          </p:cNvGrpSpPr>
          <p:nvPr userDrawn="1">
            <p:custDataLst>
              <p:tags r:id="rId13"/>
            </p:custDataLst>
          </p:nvPr>
        </p:nvGrpSpPr>
        <p:grpSpPr bwMode="black">
          <a:xfrm>
            <a:off x="9844088" y="6535057"/>
            <a:ext cx="727242" cy="224801"/>
            <a:chOff x="0" y="973"/>
            <a:chExt cx="7680" cy="2374"/>
          </a:xfrm>
        </p:grpSpPr>
        <p:sp>
          <p:nvSpPr>
            <p:cNvPr id="22" name="AutoShape 3">
              <a:extLst>
                <a:ext uri="{FF2B5EF4-FFF2-40B4-BE49-F238E27FC236}">
                  <a16:creationId xmlns:a16="http://schemas.microsoft.com/office/drawing/2014/main" id="{ADD0A5AC-2CBA-4625-A792-827571D1326D}"/>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3" name="Freeform 5">
              <a:extLst>
                <a:ext uri="{FF2B5EF4-FFF2-40B4-BE49-F238E27FC236}">
                  <a16:creationId xmlns:a16="http://schemas.microsoft.com/office/drawing/2014/main" id="{6629A192-2615-441E-8DA6-3BDB14A879E7}"/>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4" name="Picture 23">
            <a:extLst>
              <a:ext uri="{FF2B5EF4-FFF2-40B4-BE49-F238E27FC236}">
                <a16:creationId xmlns:a16="http://schemas.microsoft.com/office/drawing/2014/main" id="{B44C519A-1233-4885-B4EC-BADD5D93F92F}"/>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2716601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5793B5E-3475-4FCD-8164-7A168B5C1B4B}"/>
              </a:ext>
            </a:extLst>
          </p:cNvPr>
          <p:cNvGraphicFramePr>
            <a:graphicFrameLocks noChangeAspect="1"/>
          </p:cNvGraphicFramePr>
          <p:nvPr userDrawn="1">
            <p:custDataLst>
              <p:tags r:id="rId1"/>
            </p:custDataLst>
            <p:extLst>
              <p:ext uri="{D42A27DB-BD31-4B8C-83A1-F6EECF244321}">
                <p14:modId xmlns:p14="http://schemas.microsoft.com/office/powerpoint/2010/main" val="414939746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3" name="Object 2" hidden="1">
                        <a:extLst>
                          <a:ext uri="{FF2B5EF4-FFF2-40B4-BE49-F238E27FC236}">
                            <a16:creationId xmlns:a16="http://schemas.microsoft.com/office/drawing/2014/main" id="{65793B5E-3475-4FCD-8164-7A168B5C1B4B}"/>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89D8F9-1075-4B52-8375-8D4A2673D845}"/>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5"/>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6"/>
            </p:custDataLst>
          </p:nvPr>
        </p:nvCxnSpPr>
        <p:spPr>
          <a:xfrm>
            <a:off x="554736"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7"/>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8"/>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9"/>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DF67D7DC-1A5A-4301-93C0-59BCC9FE6A85}"/>
              </a:ext>
            </a:extLst>
          </p:cNvPr>
          <p:cNvSpPr>
            <a:spLocks noGrp="1"/>
          </p:cNvSpPr>
          <p:nvPr>
            <p:ph type="title"/>
            <p:custDataLst>
              <p:tags r:id="rId10"/>
            </p:custDataLst>
          </p:nvPr>
        </p:nvSpPr>
        <p:spPr>
          <a:xfrm>
            <a:off x="554736" y="182372"/>
            <a:ext cx="5065776" cy="731520"/>
          </a:xfrm>
        </p:spPr>
        <p:txBody>
          <a:bodyPr/>
          <a:lstStyle>
            <a:lvl1pPr>
              <a:defRPr>
                <a:solidFill>
                  <a:schemeClr val="tx2"/>
                </a:solidFill>
              </a:defRPr>
            </a:lvl1pPr>
          </a:lstStyle>
          <a:p>
            <a:r>
              <a:rPr lang="en-US" dirty="0"/>
              <a:t>Click to edit Master title style</a:t>
            </a:r>
          </a:p>
        </p:txBody>
      </p:sp>
      <p:sp>
        <p:nvSpPr>
          <p:cNvPr id="23" name="3. Subtitle">
            <a:extLst>
              <a:ext uri="{FF2B5EF4-FFF2-40B4-BE49-F238E27FC236}">
                <a16:creationId xmlns:a16="http://schemas.microsoft.com/office/drawing/2014/main" id="{08590DB3-FFB4-489D-B120-ADFDC12014DE}"/>
              </a:ext>
            </a:extLst>
          </p:cNvPr>
          <p:cNvSpPr>
            <a:spLocks noGrp="1"/>
          </p:cNvSpPr>
          <p:nvPr>
            <p:ph type="subTitle" idx="1"/>
            <p:custDataLst>
              <p:tags r:id="rId11"/>
            </p:custDataLst>
          </p:nvPr>
        </p:nvSpPr>
        <p:spPr>
          <a:xfrm>
            <a:off x="554736" y="903863"/>
            <a:ext cx="5065776" cy="276999"/>
          </a:xfrm>
        </p:spPr>
        <p:txBody>
          <a:bodyPr anchor="ctr" anchorCtr="0"/>
          <a:lstStyle>
            <a:lvl1pPr>
              <a:defRPr>
                <a:solidFill>
                  <a:schemeClr val="tx2"/>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CC3A7643-6C17-4DEC-88AD-F79B0F2E7A18}"/>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latin typeface="+mn-lt"/>
              </a:defRPr>
            </a:lvl1pPr>
          </a:lstStyle>
          <a:p>
            <a:pPr lvl="0"/>
            <a:r>
              <a:rPr lang="en-US" dirty="0"/>
              <a:t>Chapter › Topic</a:t>
            </a:r>
          </a:p>
        </p:txBody>
      </p:sp>
      <p:grpSp>
        <p:nvGrpSpPr>
          <p:cNvPr id="16" name="LogoImage">
            <a:extLst>
              <a:ext uri="{FF2B5EF4-FFF2-40B4-BE49-F238E27FC236}">
                <a16:creationId xmlns:a16="http://schemas.microsoft.com/office/drawing/2014/main" id="{23F8D891-DBB1-4A9B-A54B-EFAAD51549EC}"/>
              </a:ext>
            </a:extLst>
          </p:cNvPr>
          <p:cNvGrpSpPr>
            <a:grpSpLocks noChangeAspect="1"/>
          </p:cNvGrpSpPr>
          <p:nvPr userDrawn="1">
            <p:custDataLst>
              <p:tags r:id="rId13"/>
            </p:custDataLst>
          </p:nvPr>
        </p:nvGrpSpPr>
        <p:grpSpPr bwMode="black">
          <a:xfrm>
            <a:off x="9844088" y="6535057"/>
            <a:ext cx="727242" cy="224801"/>
            <a:chOff x="0" y="973"/>
            <a:chExt cx="7680" cy="2374"/>
          </a:xfrm>
        </p:grpSpPr>
        <p:sp>
          <p:nvSpPr>
            <p:cNvPr id="20" name="AutoShape 3">
              <a:extLst>
                <a:ext uri="{FF2B5EF4-FFF2-40B4-BE49-F238E27FC236}">
                  <a16:creationId xmlns:a16="http://schemas.microsoft.com/office/drawing/2014/main" id="{8C4D26F2-1009-4209-A866-B750BB65FA1E}"/>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2" name="Freeform 5">
              <a:extLst>
                <a:ext uri="{FF2B5EF4-FFF2-40B4-BE49-F238E27FC236}">
                  <a16:creationId xmlns:a16="http://schemas.microsoft.com/office/drawing/2014/main" id="{07547B34-5961-43EA-84EF-FBFE3056AFA2}"/>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5" name="Picture 24">
            <a:extLst>
              <a:ext uri="{FF2B5EF4-FFF2-40B4-BE49-F238E27FC236}">
                <a16:creationId xmlns:a16="http://schemas.microsoft.com/office/drawing/2014/main" id="{A96A5F4B-B405-4FB7-95C8-6BAAFF6CA799}"/>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954956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1831837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5"/>
            </p:custDataLst>
          </p:nvPr>
        </p:nvCxnSpPr>
        <p:spPr bwMode="black">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6"/>
            </p:custDataLst>
          </p:nvPr>
        </p:nvCxnSpPr>
        <p:spPr>
          <a:xfrm>
            <a:off x="554736"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7"/>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8"/>
            </p:custDataLst>
          </p:nvPr>
        </p:nvCxnSpPr>
        <p:spPr>
          <a:xfrm>
            <a:off x="554736"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9"/>
            </p:custDataLst>
          </p:nvPr>
        </p:nvSpPr>
        <p:spPr>
          <a:xfrm>
            <a:off x="554737" y="6501671"/>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4A5E485D-7560-4AEC-8D55-C1425B9D1F47}"/>
              </a:ext>
            </a:extLst>
          </p:cNvPr>
          <p:cNvSpPr>
            <a:spLocks noGrp="1"/>
          </p:cNvSpPr>
          <p:nvPr>
            <p:ph type="title"/>
            <p:custDataLst>
              <p:tags r:id="rId10"/>
            </p:custDataLst>
          </p:nvPr>
        </p:nvSpPr>
        <p:spPr>
          <a:xfrm>
            <a:off x="554736" y="182372"/>
            <a:ext cx="6967728" cy="731520"/>
          </a:xfrm>
        </p:spPr>
        <p:txBody>
          <a:bodyPr/>
          <a:lstStyle>
            <a:lvl1pPr>
              <a:defRPr>
                <a:solidFill>
                  <a:schemeClr val="tx2"/>
                </a:solidFill>
              </a:defRPr>
            </a:lvl1pPr>
          </a:lstStyle>
          <a:p>
            <a:r>
              <a:rPr lang="en-US"/>
              <a:t>Click to edit Master title style</a:t>
            </a:r>
            <a:endParaRPr lang="en-US" dirty="0"/>
          </a:p>
        </p:txBody>
      </p:sp>
      <p:sp>
        <p:nvSpPr>
          <p:cNvPr id="22" name="3. Subtitle">
            <a:extLst>
              <a:ext uri="{FF2B5EF4-FFF2-40B4-BE49-F238E27FC236}">
                <a16:creationId xmlns:a16="http://schemas.microsoft.com/office/drawing/2014/main" id="{F1301516-07B7-4BE0-9669-E93BD5C22D18}"/>
              </a:ext>
            </a:extLst>
          </p:cNvPr>
          <p:cNvSpPr>
            <a:spLocks noGrp="1"/>
          </p:cNvSpPr>
          <p:nvPr>
            <p:ph type="subTitle" idx="1"/>
            <p:custDataLst>
              <p:tags r:id="rId11"/>
            </p:custDataLst>
          </p:nvPr>
        </p:nvSpPr>
        <p:spPr>
          <a:xfrm>
            <a:off x="554736" y="903863"/>
            <a:ext cx="6967728" cy="276999"/>
          </a:xfrm>
        </p:spPr>
        <p:txBody>
          <a:bodyPr anchor="ctr" anchorCtr="0"/>
          <a:lstStyle>
            <a:lvl1pPr>
              <a:defRPr>
                <a:solidFill>
                  <a:schemeClr val="tx2"/>
                </a:solidFill>
              </a:defRPr>
            </a:lvl1pPr>
          </a:lstStyle>
          <a:p>
            <a:r>
              <a:rPr lang="en-US" sz="1600" dirty="0"/>
              <a:t>Click to edit Master subtitle style</a:t>
            </a:r>
          </a:p>
        </p:txBody>
      </p:sp>
      <p:sp>
        <p:nvSpPr>
          <p:cNvPr id="15" name="1. On-page tracker">
            <a:extLst>
              <a:ext uri="{FF2B5EF4-FFF2-40B4-BE49-F238E27FC236}">
                <a16:creationId xmlns:a16="http://schemas.microsoft.com/office/drawing/2014/main" id="{D374A786-7E98-4488-A29B-98B4E357E7B8}"/>
              </a:ext>
            </a:extLst>
          </p:cNvPr>
          <p:cNvSpPr>
            <a:spLocks noGrp="1"/>
          </p:cNvSpPr>
          <p:nvPr>
            <p:ph type="body" sz="quarter" idx="18" hasCustomPrompt="1"/>
            <p:custDataLst>
              <p:tags r:id="rId12"/>
            </p:custDataLst>
          </p:nvPr>
        </p:nvSpPr>
        <p:spPr>
          <a:xfrm>
            <a:off x="8173370" y="78770"/>
            <a:ext cx="3466943" cy="123111"/>
          </a:xfrm>
        </p:spPr>
        <p:txBody>
          <a:bodyPr wrap="square" anchor="ctr" anchorCtr="0">
            <a:spAutoFit/>
          </a:bodyPr>
          <a:lstStyle>
            <a:lvl1pPr algn="r">
              <a:defRPr sz="800">
                <a:latin typeface="+mn-lt"/>
              </a:defRPr>
            </a:lvl1pPr>
          </a:lstStyle>
          <a:p>
            <a:pPr lvl="0"/>
            <a:r>
              <a:rPr lang="en-US" dirty="0"/>
              <a:t>Chapter › Topic</a:t>
            </a:r>
          </a:p>
        </p:txBody>
      </p:sp>
      <p:grpSp>
        <p:nvGrpSpPr>
          <p:cNvPr id="19" name="LogoImage">
            <a:extLst>
              <a:ext uri="{FF2B5EF4-FFF2-40B4-BE49-F238E27FC236}">
                <a16:creationId xmlns:a16="http://schemas.microsoft.com/office/drawing/2014/main" id="{48ECD72C-BA93-4FCB-A7E4-36D3B3E6BCE8}"/>
              </a:ext>
            </a:extLst>
          </p:cNvPr>
          <p:cNvGrpSpPr>
            <a:grpSpLocks noChangeAspect="1"/>
          </p:cNvGrpSpPr>
          <p:nvPr userDrawn="1">
            <p:custDataLst>
              <p:tags r:id="rId13"/>
            </p:custDataLst>
          </p:nvPr>
        </p:nvGrpSpPr>
        <p:grpSpPr bwMode="black">
          <a:xfrm>
            <a:off x="9844088" y="6535057"/>
            <a:ext cx="727242" cy="224801"/>
            <a:chOff x="0" y="973"/>
            <a:chExt cx="7680" cy="2374"/>
          </a:xfrm>
        </p:grpSpPr>
        <p:sp>
          <p:nvSpPr>
            <p:cNvPr id="20" name="AutoShape 3">
              <a:extLst>
                <a:ext uri="{FF2B5EF4-FFF2-40B4-BE49-F238E27FC236}">
                  <a16:creationId xmlns:a16="http://schemas.microsoft.com/office/drawing/2014/main" id="{A116BD8A-F751-47C6-9B01-ECA3B7100B5A}"/>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3" name="Freeform 5">
              <a:extLst>
                <a:ext uri="{FF2B5EF4-FFF2-40B4-BE49-F238E27FC236}">
                  <a16:creationId xmlns:a16="http://schemas.microsoft.com/office/drawing/2014/main" id="{7E60B619-9F7F-4C16-A952-C4B651C51F5A}"/>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4" name="Picture 23">
            <a:extLst>
              <a:ext uri="{FF2B5EF4-FFF2-40B4-BE49-F238E27FC236}">
                <a16:creationId xmlns:a16="http://schemas.microsoft.com/office/drawing/2014/main" id="{1A4F69FD-10FB-4E93-B91F-A2F4C312392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475583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86655956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8F94EA0-F844-4358-BAB1-09AA056D6AC4}"/>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a:ln>
                <a:noFill/>
              </a:ln>
              <a:solidFill>
                <a:srgbClr val="051C2C"/>
              </a:solidFill>
              <a:effectLst/>
              <a:uLnTx/>
              <a:uFillTx/>
              <a:latin typeface="Georgia" panose="02040502050405020303" pitchFamily="18" charset="0"/>
              <a:ea typeface="+mj-ea"/>
              <a:cs typeface="+mj-cs"/>
              <a:sym typeface="Georgia" panose="02040502050405020303" pitchFamily="18"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23" name="BottomLineRight">
            <a:extLst>
              <a:ext uri="{FF2B5EF4-FFF2-40B4-BE49-F238E27FC236}">
                <a16:creationId xmlns:a16="http://schemas.microsoft.com/office/drawing/2014/main" id="{2638C600-7B94-46B1-84A4-8C9047694283}"/>
              </a:ext>
            </a:extLst>
          </p:cNvPr>
          <p:cNvCxnSpPr/>
          <p:nvPr userDrawn="1">
            <p:custDataLst>
              <p:tags r:id="rId5"/>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BottomLineLeft">
            <a:extLst>
              <a:ext uri="{FF2B5EF4-FFF2-40B4-BE49-F238E27FC236}">
                <a16:creationId xmlns:a16="http://schemas.microsoft.com/office/drawing/2014/main" id="{B99699F0-BA7E-4449-B3AE-B5E796EBA187}"/>
              </a:ext>
            </a:extLst>
          </p:cNvPr>
          <p:cNvCxnSpPr/>
          <p:nvPr userDrawn="1">
            <p:custDataLst>
              <p:tags r:id="rId6"/>
            </p:custDataLst>
          </p:nvPr>
        </p:nvCxnSpPr>
        <p:spPr>
          <a:xfrm>
            <a:off x="554736"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Right">
            <a:extLst>
              <a:ext uri="{FF2B5EF4-FFF2-40B4-BE49-F238E27FC236}">
                <a16:creationId xmlns:a16="http://schemas.microsoft.com/office/drawing/2014/main" id="{C34BF1E9-D917-4FD9-B9F4-CB69675F1DDF}"/>
              </a:ext>
            </a:extLst>
          </p:cNvPr>
          <p:cNvCxnSpPr/>
          <p:nvPr userDrawn="1">
            <p:custDataLst>
              <p:tags r:id="rId7"/>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TopLineLeft">
            <a:extLst>
              <a:ext uri="{FF2B5EF4-FFF2-40B4-BE49-F238E27FC236}">
                <a16:creationId xmlns:a16="http://schemas.microsoft.com/office/drawing/2014/main" id="{D35815C2-596B-44C1-B9BE-5474DFE650BA}"/>
              </a:ext>
            </a:extLst>
          </p:cNvPr>
          <p:cNvCxnSpPr/>
          <p:nvPr userDrawn="1">
            <p:custDataLst>
              <p:tags r:id="rId8"/>
            </p:custDataLst>
          </p:nvPr>
        </p:nvCxnSpPr>
        <p:spPr>
          <a:xfrm>
            <a:off x="554736"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9"/>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1" name="2. Slide Title">
            <a:extLst>
              <a:ext uri="{FF2B5EF4-FFF2-40B4-BE49-F238E27FC236}">
                <a16:creationId xmlns:a16="http://schemas.microsoft.com/office/drawing/2014/main" id="{7387EF73-467A-4B89-B365-A62C8CF7BE39}"/>
              </a:ext>
            </a:extLst>
          </p:cNvPr>
          <p:cNvSpPr>
            <a:spLocks noGrp="1"/>
          </p:cNvSpPr>
          <p:nvPr>
            <p:ph type="title"/>
            <p:custDataLst>
              <p:tags r:id="rId10"/>
            </p:custDataLst>
          </p:nvPr>
        </p:nvSpPr>
        <p:spPr>
          <a:xfrm>
            <a:off x="554736" y="182372"/>
            <a:ext cx="7918704" cy="731520"/>
          </a:xfrm>
        </p:spPr>
        <p:txBody>
          <a:bodyPr/>
          <a:lstStyle>
            <a:lvl1pPr>
              <a:defRPr>
                <a:solidFill>
                  <a:schemeClr val="tx2"/>
                </a:solidFill>
              </a:defRPr>
            </a:lvl1pPr>
          </a:lstStyle>
          <a:p>
            <a:r>
              <a:rPr lang="en-US"/>
              <a:t>Click to edit Master title style</a:t>
            </a:r>
            <a:endParaRPr lang="en-US" dirty="0"/>
          </a:p>
        </p:txBody>
      </p:sp>
      <p:sp>
        <p:nvSpPr>
          <p:cNvPr id="27" name="3. Subtitle">
            <a:extLst>
              <a:ext uri="{FF2B5EF4-FFF2-40B4-BE49-F238E27FC236}">
                <a16:creationId xmlns:a16="http://schemas.microsoft.com/office/drawing/2014/main" id="{274629CD-1AB4-49FA-9F53-76F3C2EB06BF}"/>
              </a:ext>
            </a:extLst>
          </p:cNvPr>
          <p:cNvSpPr>
            <a:spLocks noGrp="1"/>
          </p:cNvSpPr>
          <p:nvPr>
            <p:ph type="subTitle" idx="1"/>
            <p:custDataLst>
              <p:tags r:id="rId11"/>
            </p:custDataLst>
          </p:nvPr>
        </p:nvSpPr>
        <p:spPr>
          <a:xfrm>
            <a:off x="554736" y="903863"/>
            <a:ext cx="7918704" cy="276999"/>
          </a:xfrm>
        </p:spPr>
        <p:txBody>
          <a:bodyPr anchor="ctr" anchorCtr="0"/>
          <a:lstStyle>
            <a:lvl1pPr>
              <a:defRPr>
                <a:solidFill>
                  <a:schemeClr val="tx2"/>
                </a:solidFill>
              </a:defRPr>
            </a:lvl1pPr>
          </a:lstStyle>
          <a:p>
            <a:r>
              <a:rPr lang="en-US" sz="1600" dirty="0"/>
              <a:t>Click to edit Master subtitle style</a:t>
            </a:r>
          </a:p>
        </p:txBody>
      </p:sp>
      <p:sp>
        <p:nvSpPr>
          <p:cNvPr id="28" name="1. On-page tracker">
            <a:extLst>
              <a:ext uri="{FF2B5EF4-FFF2-40B4-BE49-F238E27FC236}">
                <a16:creationId xmlns:a16="http://schemas.microsoft.com/office/drawing/2014/main" id="{DF5FDB83-729E-495E-B061-EB75DD93AD7B}"/>
              </a:ext>
            </a:extLst>
          </p:cNvPr>
          <p:cNvSpPr>
            <a:spLocks noGrp="1"/>
          </p:cNvSpPr>
          <p:nvPr>
            <p:ph type="body" sz="quarter" idx="17" hasCustomPrompt="1"/>
            <p:custDataLst>
              <p:tags r:id="rId12"/>
            </p:custDataLst>
          </p:nvPr>
        </p:nvSpPr>
        <p:spPr>
          <a:xfrm>
            <a:off x="9119861" y="78770"/>
            <a:ext cx="2520451" cy="123111"/>
          </a:xfrm>
        </p:spPr>
        <p:txBody>
          <a:bodyPr wrap="square" anchor="ctr" anchorCtr="0">
            <a:spAutoFit/>
          </a:bodyPr>
          <a:lstStyle>
            <a:lvl1pPr algn="r">
              <a:defRPr sz="800">
                <a:latin typeface="+mn-lt"/>
              </a:defRPr>
            </a:lvl1pPr>
          </a:lstStyle>
          <a:p>
            <a:pPr lvl="0"/>
            <a:r>
              <a:rPr lang="en-US" dirty="0"/>
              <a:t>Chapter › Topic</a:t>
            </a:r>
          </a:p>
        </p:txBody>
      </p:sp>
      <p:grpSp>
        <p:nvGrpSpPr>
          <p:cNvPr id="15" name="LogoImage">
            <a:extLst>
              <a:ext uri="{FF2B5EF4-FFF2-40B4-BE49-F238E27FC236}">
                <a16:creationId xmlns:a16="http://schemas.microsoft.com/office/drawing/2014/main" id="{9DF4AEE1-3390-449E-A4E6-8A70CFB049FA}"/>
              </a:ext>
            </a:extLst>
          </p:cNvPr>
          <p:cNvGrpSpPr>
            <a:grpSpLocks noChangeAspect="1"/>
          </p:cNvGrpSpPr>
          <p:nvPr userDrawn="1">
            <p:custDataLst>
              <p:tags r:id="rId13"/>
            </p:custDataLst>
          </p:nvPr>
        </p:nvGrpSpPr>
        <p:grpSpPr bwMode="black">
          <a:xfrm>
            <a:off x="9844088" y="6535057"/>
            <a:ext cx="727242" cy="224801"/>
            <a:chOff x="0" y="973"/>
            <a:chExt cx="7680" cy="2374"/>
          </a:xfrm>
        </p:grpSpPr>
        <p:sp>
          <p:nvSpPr>
            <p:cNvPr id="16" name="AutoShape 3">
              <a:extLst>
                <a:ext uri="{FF2B5EF4-FFF2-40B4-BE49-F238E27FC236}">
                  <a16:creationId xmlns:a16="http://schemas.microsoft.com/office/drawing/2014/main" id="{B3171BD5-01B3-4093-BC99-0FD9998F2D30}"/>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0" name="Freeform 5">
              <a:extLst>
                <a:ext uri="{FF2B5EF4-FFF2-40B4-BE49-F238E27FC236}">
                  <a16:creationId xmlns:a16="http://schemas.microsoft.com/office/drawing/2014/main" id="{C9FD9CEC-DC71-48F7-980F-44BFF8281B02}"/>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9" name="Picture 28">
            <a:extLst>
              <a:ext uri="{FF2B5EF4-FFF2-40B4-BE49-F238E27FC236}">
                <a16:creationId xmlns:a16="http://schemas.microsoft.com/office/drawing/2014/main" id="{CC4DB4FB-A707-49AD-827C-49BED760E4F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3663728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8ACA33-401E-43F4-A170-DD6C5D984D07}"/>
              </a:ext>
            </a:extLst>
          </p:cNvPr>
          <p:cNvGraphicFramePr>
            <a:graphicFrameLocks noChangeAspect="1"/>
          </p:cNvGraphicFramePr>
          <p:nvPr userDrawn="1">
            <p:custDataLst>
              <p:tags r:id="rId1"/>
            </p:custDataLst>
            <p:extLst>
              <p:ext uri="{D42A27DB-BD31-4B8C-83A1-F6EECF244321}">
                <p14:modId xmlns:p14="http://schemas.microsoft.com/office/powerpoint/2010/main" val="109231304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3" progId="TCLayout.ActiveDocument.1">
                  <p:embed/>
                </p:oleObj>
              </mc:Choice>
              <mc:Fallback>
                <p:oleObj name="think-cell Slide" r:id="rId15" imgW="473" imgH="473" progId="TCLayout.ActiveDocument.1">
                  <p:embed/>
                  <p:pic>
                    <p:nvPicPr>
                      <p:cNvPr id="4" name="Object 3" hidden="1">
                        <a:extLst>
                          <a:ext uri="{FF2B5EF4-FFF2-40B4-BE49-F238E27FC236}">
                            <a16:creationId xmlns:a16="http://schemas.microsoft.com/office/drawing/2014/main" id="{DB8ACA33-401E-43F4-A170-DD6C5D984D07}"/>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4231008-BBCB-47D1-91D5-881CAE172F74}"/>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5"/>
            </p:custDataLst>
          </p:nvPr>
        </p:nvCxnSpPr>
        <p:spPr>
          <a:xfrm>
            <a:off x="6573171" y="6453769"/>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6"/>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7"/>
            </p:custDataLst>
          </p:nvPr>
        </p:nvCxnSpPr>
        <p:spPr>
          <a:xfrm>
            <a:off x="6573171" y="1181906"/>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8"/>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9"/>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6" name="2. Slide Title">
            <a:extLst>
              <a:ext uri="{FF2B5EF4-FFF2-40B4-BE49-F238E27FC236}">
                <a16:creationId xmlns:a16="http://schemas.microsoft.com/office/drawing/2014/main" id="{A6572372-0AB1-4E81-BB71-21DAADA26CB0}"/>
              </a:ext>
            </a:extLst>
          </p:cNvPr>
          <p:cNvSpPr>
            <a:spLocks noGrp="1"/>
          </p:cNvSpPr>
          <p:nvPr>
            <p:ph type="title"/>
            <p:custDataLst>
              <p:tags r:id="rId10"/>
            </p:custDataLst>
          </p:nvPr>
        </p:nvSpPr>
        <p:spPr>
          <a:xfrm>
            <a:off x="554736" y="182372"/>
            <a:ext cx="5065776" cy="731520"/>
          </a:xfrm>
        </p:spPr>
        <p:txBody>
          <a:bodyPr/>
          <a:lstStyle>
            <a:lvl1pPr>
              <a:defRPr>
                <a:solidFill>
                  <a:schemeClr val="tx1"/>
                </a:solidFill>
              </a:defRPr>
            </a:lvl1pPr>
          </a:lstStyle>
          <a:p>
            <a:r>
              <a:rPr lang="en-US"/>
              <a:t>Click to edit Master title style</a:t>
            </a:r>
            <a:endParaRPr lang="en-US" dirty="0"/>
          </a:p>
        </p:txBody>
      </p:sp>
      <p:sp>
        <p:nvSpPr>
          <p:cNvPr id="21" name="3. Subtitle">
            <a:extLst>
              <a:ext uri="{FF2B5EF4-FFF2-40B4-BE49-F238E27FC236}">
                <a16:creationId xmlns:a16="http://schemas.microsoft.com/office/drawing/2014/main" id="{ECA9DF7A-E368-4E06-81DB-9573DB7F92EA}"/>
              </a:ext>
            </a:extLst>
          </p:cNvPr>
          <p:cNvSpPr>
            <a:spLocks noGrp="1"/>
          </p:cNvSpPr>
          <p:nvPr>
            <p:ph type="subTitle" idx="1"/>
            <p:custDataLst>
              <p:tags r:id="rId11"/>
            </p:custDataLst>
          </p:nvPr>
        </p:nvSpPr>
        <p:spPr>
          <a:xfrm>
            <a:off x="554736" y="903863"/>
            <a:ext cx="5065776" cy="276999"/>
          </a:xfrm>
        </p:spPr>
        <p:txBody>
          <a:bodyPr anchor="ctr" anchorCtr="0"/>
          <a:lstStyle>
            <a:lvl1pPr>
              <a:defRPr>
                <a:solidFill>
                  <a:schemeClr val="tx1"/>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0343DE71-74EF-4CF3-AB14-F26D42418051}"/>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grpSp>
        <p:nvGrpSpPr>
          <p:cNvPr id="20" name="Group 19">
            <a:extLst>
              <a:ext uri="{FF2B5EF4-FFF2-40B4-BE49-F238E27FC236}">
                <a16:creationId xmlns:a16="http://schemas.microsoft.com/office/drawing/2014/main" id="{C981CDB9-7331-4891-AC5A-ED65BA7F642F}"/>
              </a:ext>
            </a:extLst>
          </p:cNvPr>
          <p:cNvGrpSpPr/>
          <p:nvPr userDrawn="1"/>
        </p:nvGrpSpPr>
        <p:grpSpPr>
          <a:xfrm>
            <a:off x="9844088" y="6499383"/>
            <a:ext cx="1433344" cy="260475"/>
            <a:chOff x="9844088" y="6499383"/>
            <a:chExt cx="1433344" cy="260475"/>
          </a:xfrm>
        </p:grpSpPr>
        <p:grpSp>
          <p:nvGrpSpPr>
            <p:cNvPr id="22" name="LogoImage">
              <a:extLst>
                <a:ext uri="{FF2B5EF4-FFF2-40B4-BE49-F238E27FC236}">
                  <a16:creationId xmlns:a16="http://schemas.microsoft.com/office/drawing/2014/main" id="{8A5FAC59-5E26-4E92-8992-8F4FF37E21E7}"/>
                </a:ext>
              </a:extLst>
            </p:cNvPr>
            <p:cNvGrpSpPr>
              <a:grpSpLocks/>
            </p:cNvGrpSpPr>
            <p:nvPr userDrawn="1">
              <p:custDataLst>
                <p:tags r:id="rId13"/>
              </p:custDataLst>
            </p:nvPr>
          </p:nvGrpSpPr>
          <p:grpSpPr bwMode="black">
            <a:xfrm>
              <a:off x="9844088" y="6535057"/>
              <a:ext cx="727242" cy="224801"/>
              <a:chOff x="0" y="973"/>
              <a:chExt cx="7680" cy="2374"/>
            </a:xfrm>
          </p:grpSpPr>
          <p:sp>
            <p:nvSpPr>
              <p:cNvPr id="25" name="AutoShape 3">
                <a:extLst>
                  <a:ext uri="{FF2B5EF4-FFF2-40B4-BE49-F238E27FC236}">
                    <a16:creationId xmlns:a16="http://schemas.microsoft.com/office/drawing/2014/main" id="{1DC99AC3-5C66-4ECC-A2DA-FE47AC43F168}"/>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6" name="Freeform 5">
                <a:extLst>
                  <a:ext uri="{FF2B5EF4-FFF2-40B4-BE49-F238E27FC236}">
                    <a16:creationId xmlns:a16="http://schemas.microsoft.com/office/drawing/2014/main" id="{ADE24C9D-4F12-48DC-AD32-B293EC34AADB}"/>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3" name="Picture 22">
              <a:extLst>
                <a:ext uri="{FF2B5EF4-FFF2-40B4-BE49-F238E27FC236}">
                  <a16:creationId xmlns:a16="http://schemas.microsoft.com/office/drawing/2014/main" id="{D28A9E89-CFFA-404E-8AC1-8A1FCF0CB162}"/>
                </a:ext>
              </a:extLst>
            </p:cNvPr>
            <p:cNvPicPr>
              <a:picLocks/>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grpSp>
    </p:spTree>
    <p:extLst>
      <p:ext uri="{BB962C8B-B14F-4D97-AF65-F5344CB8AC3E}">
        <p14:creationId xmlns:p14="http://schemas.microsoft.com/office/powerpoint/2010/main" val="1103309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14678965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5703"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5"/>
            </p:custDataLst>
          </p:nvPr>
        </p:nvCxnSpPr>
        <p:spPr bwMode="black">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6"/>
            </p:custDataLst>
          </p:nvPr>
        </p:nvCxnSpPr>
        <p:spPr>
          <a:xfrm>
            <a:off x="4672584"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7"/>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8"/>
            </p:custDataLst>
          </p:nvPr>
        </p:nvCxnSpPr>
        <p:spPr>
          <a:xfrm>
            <a:off x="4672584"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9"/>
            </p:custDataLst>
          </p:nvPr>
        </p:nvSpPr>
        <p:spPr>
          <a:xfrm>
            <a:off x="554737" y="6501671"/>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61BAB226-116B-4061-AAA6-FA0B19E0A17E}"/>
              </a:ext>
            </a:extLst>
          </p:cNvPr>
          <p:cNvSpPr>
            <a:spLocks noGrp="1"/>
          </p:cNvSpPr>
          <p:nvPr>
            <p:ph type="title"/>
            <p:custDataLst>
              <p:tags r:id="rId10"/>
            </p:custDataLst>
          </p:nvPr>
        </p:nvSpPr>
        <p:spPr>
          <a:xfrm>
            <a:off x="554736" y="2743200"/>
            <a:ext cx="3465576" cy="770400"/>
          </a:xfrm>
        </p:spPr>
        <p:txBody>
          <a:bodyPr/>
          <a:lstStyle>
            <a:lvl1pPr>
              <a:defRPr>
                <a:solidFill>
                  <a:schemeClr val="tx1"/>
                </a:solidFill>
              </a:defRPr>
            </a:lvl1pPr>
          </a:lstStyle>
          <a:p>
            <a:r>
              <a:rPr lang="en-US" dirty="0"/>
              <a:t>Click to edit Master title style</a:t>
            </a:r>
          </a:p>
        </p:txBody>
      </p:sp>
      <p:sp>
        <p:nvSpPr>
          <p:cNvPr id="22" name="3. Subtitle">
            <a:extLst>
              <a:ext uri="{FF2B5EF4-FFF2-40B4-BE49-F238E27FC236}">
                <a16:creationId xmlns:a16="http://schemas.microsoft.com/office/drawing/2014/main" id="{901EC9FA-65C7-4AC6-A9AC-B43BD4264291}"/>
              </a:ext>
            </a:extLst>
          </p:cNvPr>
          <p:cNvSpPr>
            <a:spLocks noGrp="1"/>
          </p:cNvSpPr>
          <p:nvPr>
            <p:ph type="subTitle" idx="1"/>
            <p:custDataLst>
              <p:tags r:id="rId11"/>
            </p:custDataLst>
          </p:nvPr>
        </p:nvSpPr>
        <p:spPr>
          <a:xfrm>
            <a:off x="554736" y="3661200"/>
            <a:ext cx="3465576" cy="244800"/>
          </a:xfrm>
        </p:spPr>
        <p:txBody>
          <a:bodyPr anchor="ctr" anchorCtr="0"/>
          <a:lstStyle>
            <a:lvl1pPr>
              <a:defRPr>
                <a:solidFill>
                  <a:schemeClr val="tx1"/>
                </a:solidFill>
              </a:defRPr>
            </a:lvl1pPr>
          </a:lstStyle>
          <a:p>
            <a:r>
              <a:rPr lang="en-US" sz="1600" dirty="0"/>
              <a:t>Click to edit Master subtitle style</a:t>
            </a:r>
          </a:p>
        </p:txBody>
      </p:sp>
      <p:sp>
        <p:nvSpPr>
          <p:cNvPr id="23" name="1. On-page tracker">
            <a:extLst>
              <a:ext uri="{FF2B5EF4-FFF2-40B4-BE49-F238E27FC236}">
                <a16:creationId xmlns:a16="http://schemas.microsoft.com/office/drawing/2014/main" id="{A75CDD39-93AC-4160-B69B-06F75E5A85A6}"/>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grpSp>
        <p:nvGrpSpPr>
          <p:cNvPr id="15" name="Group 14">
            <a:extLst>
              <a:ext uri="{FF2B5EF4-FFF2-40B4-BE49-F238E27FC236}">
                <a16:creationId xmlns:a16="http://schemas.microsoft.com/office/drawing/2014/main" id="{7F3ACF0B-B5B9-445F-9B5D-3EF74F2CEF2D}"/>
              </a:ext>
            </a:extLst>
          </p:cNvPr>
          <p:cNvGrpSpPr/>
          <p:nvPr userDrawn="1"/>
        </p:nvGrpSpPr>
        <p:grpSpPr>
          <a:xfrm>
            <a:off x="9844088" y="6499383"/>
            <a:ext cx="1433344" cy="260475"/>
            <a:chOff x="9844088" y="6499383"/>
            <a:chExt cx="1433344" cy="260475"/>
          </a:xfrm>
        </p:grpSpPr>
        <p:grpSp>
          <p:nvGrpSpPr>
            <p:cNvPr id="19" name="LogoImage">
              <a:extLst>
                <a:ext uri="{FF2B5EF4-FFF2-40B4-BE49-F238E27FC236}">
                  <a16:creationId xmlns:a16="http://schemas.microsoft.com/office/drawing/2014/main" id="{ECDF50F3-CB91-429C-84E7-FFA07F51FC0D}"/>
                </a:ext>
              </a:extLst>
            </p:cNvPr>
            <p:cNvGrpSpPr>
              <a:grpSpLocks/>
            </p:cNvGrpSpPr>
            <p:nvPr userDrawn="1">
              <p:custDataLst>
                <p:tags r:id="rId13"/>
              </p:custDataLst>
            </p:nvPr>
          </p:nvGrpSpPr>
          <p:grpSpPr bwMode="black">
            <a:xfrm>
              <a:off x="9844088" y="6535057"/>
              <a:ext cx="727242" cy="224801"/>
              <a:chOff x="0" y="973"/>
              <a:chExt cx="7680" cy="2374"/>
            </a:xfrm>
          </p:grpSpPr>
          <p:sp>
            <p:nvSpPr>
              <p:cNvPr id="24" name="AutoShape 3">
                <a:extLst>
                  <a:ext uri="{FF2B5EF4-FFF2-40B4-BE49-F238E27FC236}">
                    <a16:creationId xmlns:a16="http://schemas.microsoft.com/office/drawing/2014/main" id="{40658F7E-C6F7-4B5C-87AD-438FB3F622B1}"/>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5" name="Freeform 5">
                <a:extLst>
                  <a:ext uri="{FF2B5EF4-FFF2-40B4-BE49-F238E27FC236}">
                    <a16:creationId xmlns:a16="http://schemas.microsoft.com/office/drawing/2014/main" id="{3239C2D0-5D74-4C17-BB0C-C24796B3441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0" name="Picture 19">
              <a:extLst>
                <a:ext uri="{FF2B5EF4-FFF2-40B4-BE49-F238E27FC236}">
                  <a16:creationId xmlns:a16="http://schemas.microsoft.com/office/drawing/2014/main" id="{A67C2268-849C-4B63-9222-DD2E82F986C5}"/>
                </a:ext>
              </a:extLst>
            </p:cNvPr>
            <p:cNvPicPr>
              <a:picLocks/>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grpSp>
    </p:spTree>
    <p:extLst>
      <p:ext uri="{BB962C8B-B14F-4D97-AF65-F5344CB8AC3E}">
        <p14:creationId xmlns:p14="http://schemas.microsoft.com/office/powerpoint/2010/main" val="420869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4A96D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C45B9E-1D85-0780-FCE3-086D8E9650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54"/>
            <a:ext cx="12197302" cy="6273351"/>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004F9F"/>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2576536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37545419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5" imgW="413" imgH="416" progId="TCLayout.ActiveDocument.1">
                  <p:embed/>
                </p:oleObj>
              </mc:Choice>
              <mc:Fallback>
                <p:oleObj name="think-cell Slide" r:id="rId15"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2"/>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5701"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800"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5"/>
            </p:custDataLst>
          </p:nvPr>
        </p:nvCxnSpPr>
        <p:spPr bwMode="black">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6"/>
            </p:custDataLst>
          </p:nvPr>
        </p:nvCxnSpPr>
        <p:spPr>
          <a:xfrm>
            <a:off x="3715757"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7"/>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8"/>
            </p:custDataLst>
          </p:nvPr>
        </p:nvCxnSpPr>
        <p:spPr>
          <a:xfrm>
            <a:off x="3715757"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9"/>
            </p:custDataLst>
          </p:nvPr>
        </p:nvSpPr>
        <p:spPr>
          <a:xfrm>
            <a:off x="554737" y="6501671"/>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4" name="2. Slide Title">
            <a:extLst>
              <a:ext uri="{FF2B5EF4-FFF2-40B4-BE49-F238E27FC236}">
                <a16:creationId xmlns:a16="http://schemas.microsoft.com/office/drawing/2014/main" id="{931FDB32-E5DC-4F7F-A1B1-FB3CC830903E}"/>
              </a:ext>
            </a:extLst>
          </p:cNvPr>
          <p:cNvSpPr>
            <a:spLocks noGrp="1"/>
          </p:cNvSpPr>
          <p:nvPr>
            <p:ph type="title" hasCustomPrompt="1"/>
            <p:custDataLst>
              <p:tags r:id="rId10"/>
            </p:custDataLst>
          </p:nvPr>
        </p:nvSpPr>
        <p:spPr>
          <a:xfrm>
            <a:off x="554736" y="2743200"/>
            <a:ext cx="2514600" cy="770400"/>
          </a:xfrm>
        </p:spPr>
        <p:txBody>
          <a:bodyPr/>
          <a:lstStyle>
            <a:lvl1pPr>
              <a:defRPr>
                <a:solidFill>
                  <a:schemeClr val="tx1"/>
                </a:solidFill>
              </a:defRPr>
            </a:lvl1pPr>
          </a:lstStyle>
          <a:p>
            <a:r>
              <a:rPr lang="en-US" dirty="0"/>
              <a:t>Click to edit title style</a:t>
            </a:r>
          </a:p>
        </p:txBody>
      </p:sp>
      <p:sp>
        <p:nvSpPr>
          <p:cNvPr id="25" name="3. Subtitle">
            <a:extLst>
              <a:ext uri="{FF2B5EF4-FFF2-40B4-BE49-F238E27FC236}">
                <a16:creationId xmlns:a16="http://schemas.microsoft.com/office/drawing/2014/main" id="{04057707-3F89-441E-A13E-6FCB40A78D50}"/>
              </a:ext>
            </a:extLst>
          </p:cNvPr>
          <p:cNvSpPr>
            <a:spLocks noGrp="1"/>
          </p:cNvSpPr>
          <p:nvPr>
            <p:ph type="subTitle" idx="1" hasCustomPrompt="1"/>
            <p:custDataLst>
              <p:tags r:id="rId11"/>
            </p:custDataLst>
          </p:nvPr>
        </p:nvSpPr>
        <p:spPr>
          <a:xfrm>
            <a:off x="554736" y="3661200"/>
            <a:ext cx="2514600" cy="493200"/>
          </a:xfrm>
        </p:spPr>
        <p:txBody>
          <a:bodyPr anchor="ctr" anchorCtr="0"/>
          <a:lstStyle>
            <a:lvl1pPr>
              <a:defRPr>
                <a:solidFill>
                  <a:schemeClr val="tx1"/>
                </a:solidFill>
              </a:defRPr>
            </a:lvl1pPr>
          </a:lstStyle>
          <a:p>
            <a:r>
              <a:rPr lang="en-US" sz="1600" dirty="0"/>
              <a:t>Click to edit subtitle style</a:t>
            </a:r>
          </a:p>
        </p:txBody>
      </p:sp>
      <p:sp>
        <p:nvSpPr>
          <p:cNvPr id="26" name="1. On-page tracker">
            <a:extLst>
              <a:ext uri="{FF2B5EF4-FFF2-40B4-BE49-F238E27FC236}">
                <a16:creationId xmlns:a16="http://schemas.microsoft.com/office/drawing/2014/main" id="{95F50EB6-435E-4A8C-B188-9BE2198DB2B9}"/>
              </a:ext>
            </a:extLst>
          </p:cNvPr>
          <p:cNvSpPr>
            <a:spLocks noGrp="1"/>
          </p:cNvSpPr>
          <p:nvPr>
            <p:ph type="body" sz="quarter" idx="17" hasCustomPrompt="1"/>
            <p:custDataLst>
              <p:tags r:id="rId12"/>
            </p:custDataLst>
          </p:nvPr>
        </p:nvSpPr>
        <p:spPr>
          <a:xfrm>
            <a:off x="7159752" y="78770"/>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grpSp>
        <p:nvGrpSpPr>
          <p:cNvPr id="15" name="Group 14">
            <a:extLst>
              <a:ext uri="{FF2B5EF4-FFF2-40B4-BE49-F238E27FC236}">
                <a16:creationId xmlns:a16="http://schemas.microsoft.com/office/drawing/2014/main" id="{28E526FC-113A-445A-825A-91E7BD180937}"/>
              </a:ext>
            </a:extLst>
          </p:cNvPr>
          <p:cNvGrpSpPr/>
          <p:nvPr userDrawn="1"/>
        </p:nvGrpSpPr>
        <p:grpSpPr>
          <a:xfrm>
            <a:off x="9844088" y="6499383"/>
            <a:ext cx="1433344" cy="260475"/>
            <a:chOff x="9844088" y="6499383"/>
            <a:chExt cx="1433344" cy="260475"/>
          </a:xfrm>
        </p:grpSpPr>
        <p:grpSp>
          <p:nvGrpSpPr>
            <p:cNvPr id="19" name="LogoImage">
              <a:extLst>
                <a:ext uri="{FF2B5EF4-FFF2-40B4-BE49-F238E27FC236}">
                  <a16:creationId xmlns:a16="http://schemas.microsoft.com/office/drawing/2014/main" id="{8C7C9397-BB4A-4D6D-917E-DDE18C6C6636}"/>
                </a:ext>
              </a:extLst>
            </p:cNvPr>
            <p:cNvGrpSpPr>
              <a:grpSpLocks/>
            </p:cNvGrpSpPr>
            <p:nvPr userDrawn="1">
              <p:custDataLst>
                <p:tags r:id="rId13"/>
              </p:custDataLst>
            </p:nvPr>
          </p:nvGrpSpPr>
          <p:grpSpPr bwMode="black">
            <a:xfrm>
              <a:off x="9844088" y="6535057"/>
              <a:ext cx="727242" cy="224801"/>
              <a:chOff x="0" y="973"/>
              <a:chExt cx="7680" cy="2374"/>
            </a:xfrm>
          </p:grpSpPr>
          <p:sp>
            <p:nvSpPr>
              <p:cNvPr id="21" name="AutoShape 3">
                <a:extLst>
                  <a:ext uri="{FF2B5EF4-FFF2-40B4-BE49-F238E27FC236}">
                    <a16:creationId xmlns:a16="http://schemas.microsoft.com/office/drawing/2014/main" id="{C275F8C9-0EC0-4799-8E4C-03EC08CA54ED}"/>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22" name="Freeform 5">
                <a:extLst>
                  <a:ext uri="{FF2B5EF4-FFF2-40B4-BE49-F238E27FC236}">
                    <a16:creationId xmlns:a16="http://schemas.microsoft.com/office/drawing/2014/main" id="{93B8BCB8-1221-4916-8724-E9956E2A952A}"/>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20" name="Picture 19">
              <a:extLst>
                <a:ext uri="{FF2B5EF4-FFF2-40B4-BE49-F238E27FC236}">
                  <a16:creationId xmlns:a16="http://schemas.microsoft.com/office/drawing/2014/main" id="{A1976C97-14D9-4BF8-B971-DA6C3789A3D8}"/>
                </a:ext>
              </a:extLst>
            </p:cNvPr>
            <p:cNvPicPr>
              <a:picLocks/>
            </p:cNvPicPr>
            <p:nvPr userDrawn="1"/>
          </p:nvPicPr>
          <p:blipFill>
            <a:blip r:embed="rId17"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grpSp>
    </p:spTree>
    <p:extLst>
      <p:ext uri="{BB962C8B-B14F-4D97-AF65-F5344CB8AC3E}">
        <p14:creationId xmlns:p14="http://schemas.microsoft.com/office/powerpoint/2010/main" val="302325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5171"/>
            <a:ext cx="11082528" cy="989512"/>
          </a:xfrm>
        </p:spPr>
        <p:txBody>
          <a:bodyPr>
            <a:noAutofit/>
          </a:bodyPr>
          <a:lstStyle>
            <a:lvl1pPr>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4511BB28-C86B-4C18-B1A3-EF33CF458B8E}"/>
              </a:ext>
            </a:extLst>
          </p:cNvPr>
          <p:cNvSpPr>
            <a:spLocks noGrp="1"/>
          </p:cNvSpPr>
          <p:nvPr>
            <p:ph type="body" sz="quarter" idx="17" hasCustomPrompt="1"/>
            <p:custDataLst>
              <p:tags r:id="rId6"/>
            </p:custDataLst>
          </p:nvPr>
        </p:nvSpPr>
        <p:spPr>
          <a:xfrm>
            <a:off x="7159752" y="78770"/>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grpSp>
        <p:nvGrpSpPr>
          <p:cNvPr id="11" name="LogoImage">
            <a:extLst>
              <a:ext uri="{FF2B5EF4-FFF2-40B4-BE49-F238E27FC236}">
                <a16:creationId xmlns:a16="http://schemas.microsoft.com/office/drawing/2014/main" id="{4BA28037-A548-491F-814D-4233FA161B09}"/>
              </a:ext>
            </a:extLst>
          </p:cNvPr>
          <p:cNvGrpSpPr>
            <a:grpSpLocks noChangeAspect="1"/>
          </p:cNvGrpSpPr>
          <p:nvPr userDrawn="1">
            <p:custDataLst>
              <p:tags r:id="rId7"/>
            </p:custDataLst>
          </p:nvPr>
        </p:nvGrpSpPr>
        <p:grpSpPr bwMode="black">
          <a:xfrm>
            <a:off x="9844088" y="6535057"/>
            <a:ext cx="727242" cy="224801"/>
            <a:chOff x="0" y="973"/>
            <a:chExt cx="7680" cy="2374"/>
          </a:xfrm>
        </p:grpSpPr>
        <p:sp>
          <p:nvSpPr>
            <p:cNvPr id="12" name="AutoShape 3">
              <a:extLst>
                <a:ext uri="{FF2B5EF4-FFF2-40B4-BE49-F238E27FC236}">
                  <a16:creationId xmlns:a16="http://schemas.microsoft.com/office/drawing/2014/main" id="{6F9A0EC5-97CD-4A57-B7E4-78C6F034FC8D}"/>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16" name="Freeform 5">
              <a:extLst>
                <a:ext uri="{FF2B5EF4-FFF2-40B4-BE49-F238E27FC236}">
                  <a16:creationId xmlns:a16="http://schemas.microsoft.com/office/drawing/2014/main" id="{2095B815-D1CB-4F01-B40A-2971AEF10DB3}"/>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17" name="Picture 16">
            <a:extLst>
              <a:ext uri="{FF2B5EF4-FFF2-40B4-BE49-F238E27FC236}">
                <a16:creationId xmlns:a16="http://schemas.microsoft.com/office/drawing/2014/main" id="{C00BD182-B48E-4405-9FD7-125496579D1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2946227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1"/>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2"/>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AD9436C5-E5F5-42BD-9013-D04449180E92}"/>
              </a:ext>
            </a:extLst>
          </p:cNvPr>
          <p:cNvSpPr>
            <a:spLocks noGrp="1"/>
          </p:cNvSpPr>
          <p:nvPr>
            <p:ph type="body" sz="quarter" idx="17" hasCustomPrompt="1"/>
            <p:custDataLst>
              <p:tags r:id="rId3"/>
            </p:custDataLst>
          </p:nvPr>
        </p:nvSpPr>
        <p:spPr>
          <a:xfrm>
            <a:off x="7159752" y="78770"/>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grpSp>
        <p:nvGrpSpPr>
          <p:cNvPr id="8" name="LogoImage">
            <a:extLst>
              <a:ext uri="{FF2B5EF4-FFF2-40B4-BE49-F238E27FC236}">
                <a16:creationId xmlns:a16="http://schemas.microsoft.com/office/drawing/2014/main" id="{8E6A777D-43B9-41C2-A25E-D234FBD5BD63}"/>
              </a:ext>
            </a:extLst>
          </p:cNvPr>
          <p:cNvGrpSpPr>
            <a:grpSpLocks noChangeAspect="1"/>
          </p:cNvGrpSpPr>
          <p:nvPr userDrawn="1">
            <p:custDataLst>
              <p:tags r:id="rId4"/>
            </p:custDataLst>
          </p:nvPr>
        </p:nvGrpSpPr>
        <p:grpSpPr bwMode="black">
          <a:xfrm>
            <a:off x="9844088" y="6535057"/>
            <a:ext cx="727242" cy="224801"/>
            <a:chOff x="0" y="973"/>
            <a:chExt cx="7680" cy="2374"/>
          </a:xfrm>
        </p:grpSpPr>
        <p:sp>
          <p:nvSpPr>
            <p:cNvPr id="9" name="AutoShape 3">
              <a:extLst>
                <a:ext uri="{FF2B5EF4-FFF2-40B4-BE49-F238E27FC236}">
                  <a16:creationId xmlns:a16="http://schemas.microsoft.com/office/drawing/2014/main" id="{4D6C5A04-A7A7-43C0-9AC8-DDE97D85E1C8}"/>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10" name="Freeform 5">
              <a:extLst>
                <a:ext uri="{FF2B5EF4-FFF2-40B4-BE49-F238E27FC236}">
                  <a16:creationId xmlns:a16="http://schemas.microsoft.com/office/drawing/2014/main" id="{8E6EAD6F-FF3B-4B25-8734-AD68367CF8D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11" name="Picture 10">
            <a:extLst>
              <a:ext uri="{FF2B5EF4-FFF2-40B4-BE49-F238E27FC236}">
                <a16:creationId xmlns:a16="http://schemas.microsoft.com/office/drawing/2014/main" id="{2A00EF49-2DDA-4639-BC3A-DA5F7ADA80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1274526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91B0EE-37B4-4A8C-9C8F-48909747EA09}"/>
              </a:ext>
            </a:extLst>
          </p:cNvPr>
          <p:cNvGraphicFramePr>
            <a:graphicFrameLocks noChangeAspect="1"/>
          </p:cNvGraphicFramePr>
          <p:nvPr userDrawn="1">
            <p:custDataLst>
              <p:tags r:id="rId1"/>
            </p:custDataLst>
            <p:extLst>
              <p:ext uri="{D42A27DB-BD31-4B8C-83A1-F6EECF244321}">
                <p14:modId xmlns:p14="http://schemas.microsoft.com/office/powerpoint/2010/main" val="28348778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4" progId="TCLayout.ActiveDocument.1">
                  <p:embed/>
                </p:oleObj>
              </mc:Choice>
              <mc:Fallback>
                <p:oleObj name="think-cell Slide" r:id="rId6" imgW="344" imgH="344" progId="TCLayout.ActiveDocument.1">
                  <p:embed/>
                  <p:pic>
                    <p:nvPicPr>
                      <p:cNvPr id="2" name="Object 1" hidden="1">
                        <a:extLst>
                          <a:ext uri="{FF2B5EF4-FFF2-40B4-BE49-F238E27FC236}">
                            <a16:creationId xmlns:a16="http://schemas.microsoft.com/office/drawing/2014/main" id="{D491B0EE-37B4-4A8C-9C8F-48909747EA09}"/>
                          </a:ext>
                        </a:extLst>
                      </p:cNvPr>
                      <p:cNvPicPr/>
                      <p:nvPr/>
                    </p:nvPicPr>
                    <p:blipFill>
                      <a:blip r:embed="rId7"/>
                      <a:stretch>
                        <a:fillRect/>
                      </a:stretch>
                    </p:blipFill>
                    <p:spPr>
                      <a:xfrm>
                        <a:off x="1589" y="1588"/>
                        <a:ext cx="1588" cy="1588"/>
                      </a:xfrm>
                      <a:prstGeom prst="rect">
                        <a:avLst/>
                      </a:prstGeom>
                    </p:spPr>
                  </p:pic>
                </p:oleObj>
              </mc:Fallback>
            </mc:AlternateContent>
          </a:graphicData>
        </a:graphic>
      </p:graphicFrame>
      <p:pic>
        <p:nvPicPr>
          <p:cNvPr id="11" name="Partnership">
            <a:extLst>
              <a:ext uri="{FF2B5EF4-FFF2-40B4-BE49-F238E27FC236}">
                <a16:creationId xmlns:a16="http://schemas.microsoft.com/office/drawing/2014/main" id="{FCA4B8D5-471D-4239-A62C-7BEFF7AC42F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LogoImage">
            <a:extLst>
              <a:ext uri="{FF2B5EF4-FFF2-40B4-BE49-F238E27FC236}">
                <a16:creationId xmlns:a16="http://schemas.microsoft.com/office/drawing/2014/main" id="{280FE25E-C8A9-4A63-9254-D200989A2E09}"/>
              </a:ext>
            </a:extLst>
          </p:cNvPr>
          <p:cNvGrpSpPr>
            <a:grpSpLocks noChangeAspect="1"/>
          </p:cNvGrpSpPr>
          <p:nvPr userDrawn="1">
            <p:custDataLst>
              <p:tags r:id="rId2"/>
            </p:custDataLst>
          </p:nvPr>
        </p:nvGrpSpPr>
        <p:grpSpPr bwMode="black">
          <a:xfrm>
            <a:off x="549271" y="481161"/>
            <a:ext cx="1893203" cy="585216"/>
            <a:chOff x="0" y="973"/>
            <a:chExt cx="7680" cy="2374"/>
          </a:xfrm>
        </p:grpSpPr>
        <p:sp>
          <p:nvSpPr>
            <p:cNvPr id="8" name="AutoShape 3">
              <a:extLst>
                <a:ext uri="{FF2B5EF4-FFF2-40B4-BE49-F238E27FC236}">
                  <a16:creationId xmlns:a16="http://schemas.microsoft.com/office/drawing/2014/main" id="{FD120780-E7D0-42EA-AB5A-363335299EBE}"/>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9" name="Freeform 5">
              <a:extLst>
                <a:ext uri="{FF2B5EF4-FFF2-40B4-BE49-F238E27FC236}">
                  <a16:creationId xmlns:a16="http://schemas.microsoft.com/office/drawing/2014/main" id="{A9C60168-96E8-4CC3-91EC-B2F7F57959D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sp>
        <p:nvSpPr>
          <p:cNvPr id="10" name="5. Source" hidden="1">
            <a:extLst>
              <a:ext uri="{FF2B5EF4-FFF2-40B4-BE49-F238E27FC236}">
                <a16:creationId xmlns:a16="http://schemas.microsoft.com/office/drawing/2014/main" id="{EED9D83D-9CC3-45F3-876D-CC42BC0B70E0}"/>
              </a:ext>
            </a:extLst>
          </p:cNvPr>
          <p:cNvSpPr txBox="1"/>
          <p:nvPr userDrawn="1">
            <p:custDataLst>
              <p:tags r:id="rId3"/>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pic>
        <p:nvPicPr>
          <p:cNvPr id="12" name="Picture 11">
            <a:extLst>
              <a:ext uri="{FF2B5EF4-FFF2-40B4-BE49-F238E27FC236}">
                <a16:creationId xmlns:a16="http://schemas.microsoft.com/office/drawing/2014/main" id="{86A6E6C3-BD69-4C27-A4B1-BD430BA064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86411" y="453023"/>
            <a:ext cx="1425934" cy="613354"/>
          </a:xfrm>
          <a:prstGeom prst="rect">
            <a:avLst/>
          </a:prstGeom>
        </p:spPr>
      </p:pic>
    </p:spTree>
    <p:extLst>
      <p:ext uri="{BB962C8B-B14F-4D97-AF65-F5344CB8AC3E}">
        <p14:creationId xmlns:p14="http://schemas.microsoft.com/office/powerpoint/2010/main" val="132136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4A96D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FF653-6447-EC9F-0A4D-57FFB3833935}"/>
              </a:ext>
            </a:extLst>
          </p:cNvPr>
          <p:cNvPicPr>
            <a:picLocks noChangeAspect="1"/>
          </p:cNvPicPr>
          <p:nvPr userDrawn="1"/>
        </p:nvPicPr>
        <p:blipFill rotWithShape="1">
          <a:blip r:embed="rId2" cstate="email">
            <a:alphaModFix amt="61000"/>
            <a:extLst>
              <a:ext uri="{28A0092B-C50C-407E-A947-70E740481C1C}">
                <a14:useLocalDpi xmlns:a14="http://schemas.microsoft.com/office/drawing/2010/main"/>
              </a:ext>
            </a:extLst>
          </a:blip>
          <a:srcRect/>
          <a:stretch/>
        </p:blipFill>
        <p:spPr>
          <a:xfrm>
            <a:off x="-2" y="-1"/>
            <a:ext cx="12192002" cy="6858001"/>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4A96D2"/>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1817099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4A96D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A500C-9328-02A0-8953-D2CBBB3A18A3}"/>
              </a:ext>
            </a:extLst>
          </p:cNvPr>
          <p:cNvPicPr>
            <a:picLocks noChangeAspect="1"/>
          </p:cNvPicPr>
          <p:nvPr userDrawn="1"/>
        </p:nvPicPr>
        <p:blipFill rotWithShape="1">
          <a:blip r:embed="rId2" cstate="email">
            <a:alphaModFix amt="57000"/>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004F9F"/>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3671926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4A96D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7630D-DFEB-5969-B081-9D145BFB72CD}"/>
              </a:ext>
            </a:extLst>
          </p:cNvPr>
          <p:cNvPicPr>
            <a:picLocks noChangeAspect="1"/>
          </p:cNvPicPr>
          <p:nvPr userDrawn="1"/>
        </p:nvPicPr>
        <p:blipFill rotWithShape="1">
          <a:blip r:embed="rId2" cstate="email">
            <a:alphaModFix amt="56000"/>
            <a:extLst>
              <a:ext uri="{28A0092B-C50C-407E-A947-70E740481C1C}">
                <a14:useLocalDpi xmlns:a14="http://schemas.microsoft.com/office/drawing/2010/main"/>
              </a:ext>
            </a:extLst>
          </a:blip>
          <a:srcRect b="-5134"/>
          <a:stretch/>
        </p:blipFill>
        <p:spPr>
          <a:xfrm>
            <a:off x="-1" y="0"/>
            <a:ext cx="12191999" cy="6858000"/>
          </a:xfrm>
          <a:prstGeom prst="rect">
            <a:avLst/>
          </a:prstGeom>
        </p:spPr>
      </p:pic>
      <p:sp>
        <p:nvSpPr>
          <p:cNvPr id="15" name="Graphic 13">
            <a:extLst>
              <a:ext uri="{FF2B5EF4-FFF2-40B4-BE49-F238E27FC236}">
                <a16:creationId xmlns:a16="http://schemas.microsoft.com/office/drawing/2014/main" id="{AF804CA2-0FBF-47E6-ABF6-86EED0FD9F4B}"/>
              </a:ext>
            </a:extLst>
          </p:cNvPr>
          <p:cNvSpPr/>
          <p:nvPr/>
        </p:nvSpPr>
        <p:spPr>
          <a:xfrm>
            <a:off x="-2" y="4246535"/>
            <a:ext cx="12192001" cy="2611465"/>
          </a:xfrm>
          <a:custGeom>
            <a:avLst/>
            <a:gdLst>
              <a:gd name="connsiteX0" fmla="*/ 0 w 7774022"/>
              <a:gd name="connsiteY0" fmla="*/ 0 h 1268995"/>
              <a:gd name="connsiteX1" fmla="*/ 3887011 w 7774022"/>
              <a:gd name="connsiteY1" fmla="*/ 245847 h 1268995"/>
              <a:gd name="connsiteX2" fmla="*/ 7774023 w 7774022"/>
              <a:gd name="connsiteY2" fmla="*/ 0 h 1268995"/>
              <a:gd name="connsiteX3" fmla="*/ 7774023 w 7774022"/>
              <a:gd name="connsiteY3" fmla="*/ 1268995 h 1268995"/>
              <a:gd name="connsiteX4" fmla="*/ 0 w 7774022"/>
              <a:gd name="connsiteY4" fmla="*/ 1268995 h 1268995"/>
              <a:gd name="connsiteX5" fmla="*/ 0 w 7774022"/>
              <a:gd name="connsiteY5" fmla="*/ 0 h 126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022" h="1268995">
                <a:moveTo>
                  <a:pt x="0" y="0"/>
                </a:moveTo>
                <a:cubicBezTo>
                  <a:pt x="1163426" y="156596"/>
                  <a:pt x="2485059" y="245847"/>
                  <a:pt x="3887011" y="245847"/>
                </a:cubicBezTo>
                <a:cubicBezTo>
                  <a:pt x="5288964" y="245847"/>
                  <a:pt x="6610597" y="157407"/>
                  <a:pt x="7774023" y="0"/>
                </a:cubicBezTo>
                <a:lnTo>
                  <a:pt x="7774023" y="1268995"/>
                </a:lnTo>
                <a:lnTo>
                  <a:pt x="0" y="1268995"/>
                </a:lnTo>
                <a:lnTo>
                  <a:pt x="0" y="0"/>
                </a:lnTo>
                <a:close/>
              </a:path>
            </a:pathLst>
          </a:custGeom>
          <a:solidFill>
            <a:srgbClr val="4A96D2"/>
          </a:solidFill>
          <a:ln w="8113" cap="flat">
            <a:noFill/>
            <a:prstDash val="solid"/>
            <a:miter/>
          </a:ln>
        </p:spPr>
        <p:txBody>
          <a:bodyPr rtlCol="0" anchor="ctr"/>
          <a:lstStyle/>
          <a:p>
            <a:endParaRPr lang="en-BE"/>
          </a:p>
        </p:txBody>
      </p:sp>
      <p:sp>
        <p:nvSpPr>
          <p:cNvPr id="9" name="Text Placeholder 8">
            <a:extLst>
              <a:ext uri="{FF2B5EF4-FFF2-40B4-BE49-F238E27FC236}">
                <a16:creationId xmlns:a16="http://schemas.microsoft.com/office/drawing/2014/main" id="{0BC31618-C3A7-8D74-4555-A677B3C28C16}"/>
              </a:ext>
            </a:extLst>
          </p:cNvPr>
          <p:cNvSpPr>
            <a:spLocks noGrp="1"/>
          </p:cNvSpPr>
          <p:nvPr>
            <p:ph type="body" sz="quarter" idx="10" hasCustomPrompt="1"/>
          </p:nvPr>
        </p:nvSpPr>
        <p:spPr>
          <a:xfrm>
            <a:off x="1524000" y="1270103"/>
            <a:ext cx="9144000" cy="1456610"/>
          </a:xfrm>
          <a:prstGeom prst="rect">
            <a:avLst/>
          </a:prstGeom>
        </p:spPr>
        <p:txBody>
          <a:bodyPr anchor="ctr">
            <a:noAutofit/>
          </a:bodyPr>
          <a:lstStyle>
            <a:lvl1pPr marL="0" indent="0" algn="ctr">
              <a:buNone/>
              <a:defRPr sz="6600" b="0" i="0">
                <a:solidFill>
                  <a:schemeClr val="bg1"/>
                </a:solidFill>
                <a:latin typeface="Frank Ruhl Libre Medium" pitchFamily="2" charset="-79"/>
                <a:cs typeface="Frank Ruhl Libre Medium" pitchFamily="2" charset="-79"/>
              </a:defRPr>
            </a:lvl1pPr>
          </a:lstStyle>
          <a:p>
            <a:pPr lvl="0"/>
            <a:r>
              <a:rPr lang="en-GB" dirty="0"/>
              <a:t>Main Header Title</a:t>
            </a:r>
            <a:endParaRPr lang="en-BE" dirty="0"/>
          </a:p>
        </p:txBody>
      </p:sp>
      <p:sp>
        <p:nvSpPr>
          <p:cNvPr id="10" name="Text Placeholder 8">
            <a:extLst>
              <a:ext uri="{FF2B5EF4-FFF2-40B4-BE49-F238E27FC236}">
                <a16:creationId xmlns:a16="http://schemas.microsoft.com/office/drawing/2014/main" id="{B7217051-F92C-D5A5-8335-C829C1725C5F}"/>
              </a:ext>
            </a:extLst>
          </p:cNvPr>
          <p:cNvSpPr>
            <a:spLocks noGrp="1"/>
          </p:cNvSpPr>
          <p:nvPr>
            <p:ph type="body" sz="quarter" idx="11" hasCustomPrompt="1"/>
          </p:nvPr>
        </p:nvSpPr>
        <p:spPr>
          <a:xfrm>
            <a:off x="1524000" y="2843834"/>
            <a:ext cx="9144000" cy="702287"/>
          </a:xfrm>
          <a:prstGeom prst="rect">
            <a:avLst/>
          </a:prstGeom>
        </p:spPr>
        <p:txBody>
          <a:bodyPr anchor="ctr">
            <a:noAutofit/>
          </a:bodyPr>
          <a:lstStyle>
            <a:lvl1pPr marL="0" indent="0" algn="ctr">
              <a:buNone/>
              <a:defRPr sz="2800" b="0" i="0">
                <a:solidFill>
                  <a:schemeClr val="bg1"/>
                </a:solidFill>
                <a:latin typeface="Poppins Medium" pitchFamily="2" charset="77"/>
                <a:cs typeface="Poppins Medium" pitchFamily="2" charset="77"/>
              </a:defRPr>
            </a:lvl1pPr>
          </a:lstStyle>
          <a:p>
            <a:pPr lvl="0"/>
            <a:r>
              <a:rPr lang="en-GB" dirty="0"/>
              <a:t>Subtitle goes here lorem ipsum</a:t>
            </a:r>
            <a:endParaRPr lang="en-BE" dirty="0"/>
          </a:p>
        </p:txBody>
      </p:sp>
      <p:pic>
        <p:nvPicPr>
          <p:cNvPr id="5" name="Picture 4">
            <a:extLst>
              <a:ext uri="{FF2B5EF4-FFF2-40B4-BE49-F238E27FC236}">
                <a16:creationId xmlns:a16="http://schemas.microsoft.com/office/drawing/2014/main" id="{BC4BD264-5FE4-239E-6FA2-9CF3E8E6D7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2408" y="4929596"/>
            <a:ext cx="3653611" cy="1593520"/>
          </a:xfrm>
          <a:prstGeom prst="rect">
            <a:avLst/>
          </a:prstGeom>
        </p:spPr>
      </p:pic>
    </p:spTree>
    <p:extLst>
      <p:ext uri="{BB962C8B-B14F-4D97-AF65-F5344CB8AC3E}">
        <p14:creationId xmlns:p14="http://schemas.microsoft.com/office/powerpoint/2010/main" val="1544823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theme" Target="../theme/theme4.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oleObject" Target="../embeddings/oleObject3.bin"/><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ags" Target="../tags/tag22.xml"/><Relationship Id="rId29" Type="http://schemas.openxmlformats.org/officeDocument/2006/relationships/tags" Target="../tags/tag31.xml"/><Relationship Id="rId41" Type="http://schemas.openxmlformats.org/officeDocument/2006/relationships/tags" Target="../tags/tag4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10" Type="http://schemas.openxmlformats.org/officeDocument/2006/relationships/slideLayout" Target="../slideLayouts/slideLayout56.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image" Target="../media/image18.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image" Target="../media/image17.emf"/><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FEF07B8A-F2FA-F7D9-2D3B-EE80BCE8CB04}"/>
              </a:ext>
            </a:extLst>
          </p:cNvPr>
          <p:cNvSpPr>
            <a:spLocks noGrp="1"/>
          </p:cNvSpPr>
          <p:nvPr>
            <p:ph type="sldNum" sz="quarter" idx="4"/>
          </p:nvPr>
        </p:nvSpPr>
        <p:spPr>
          <a:xfrm>
            <a:off x="497306" y="6296526"/>
            <a:ext cx="469848" cy="365125"/>
          </a:xfrm>
          <a:prstGeom prst="rect">
            <a:avLst/>
          </a:prstGeom>
        </p:spPr>
        <p:txBody>
          <a:bodyPr anchor="ctr"/>
          <a:lstStyle>
            <a:lvl1pPr algn="l">
              <a:defRPr sz="1400" b="1">
                <a:solidFill>
                  <a:srgbClr val="004F9F"/>
                </a:solidFill>
                <a:latin typeface="Poppins" pitchFamily="2" charset="77"/>
                <a:cs typeface="Poppins" pitchFamily="2" charset="77"/>
              </a:defRPr>
            </a:lvl1pPr>
          </a:lstStyle>
          <a:p>
            <a:fld id="{80F7BF91-CBCF-D141-A2EC-B94D26E87C5A}" type="slidenum">
              <a:rPr lang="en-BE" smtClean="0"/>
              <a:pPr/>
              <a:t>‹#›</a:t>
            </a:fld>
            <a:endParaRPr lang="en-BE" dirty="0"/>
          </a:p>
        </p:txBody>
      </p:sp>
      <p:pic>
        <p:nvPicPr>
          <p:cNvPr id="2" name="Picture 1">
            <a:extLst>
              <a:ext uri="{FF2B5EF4-FFF2-40B4-BE49-F238E27FC236}">
                <a16:creationId xmlns:a16="http://schemas.microsoft.com/office/drawing/2014/main" id="{B3F73D48-806D-0F4A-6398-50225CBDB74F}"/>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254761" y="6045643"/>
            <a:ext cx="1600201" cy="694782"/>
          </a:xfrm>
          <a:prstGeom prst="rect">
            <a:avLst/>
          </a:prstGeom>
        </p:spPr>
      </p:pic>
    </p:spTree>
    <p:extLst>
      <p:ext uri="{BB962C8B-B14F-4D97-AF65-F5344CB8AC3E}">
        <p14:creationId xmlns:p14="http://schemas.microsoft.com/office/powerpoint/2010/main" val="206037879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86" r:id="rId3"/>
    <p:sldLayoutId id="2147483787" r:id="rId4"/>
    <p:sldLayoutId id="2147483776" r:id="rId5"/>
    <p:sldLayoutId id="2147483777" r:id="rId6"/>
    <p:sldLayoutId id="2147483788" r:id="rId7"/>
    <p:sldLayoutId id="2147483789" r:id="rId8"/>
    <p:sldLayoutId id="2147483790" r:id="rId9"/>
    <p:sldLayoutId id="2147483791" r:id="rId10"/>
    <p:sldLayoutId id="2147483773" r:id="rId11"/>
    <p:sldLayoutId id="2147483772" r:id="rId12"/>
    <p:sldLayoutId id="2147483765" r:id="rId13"/>
    <p:sldLayoutId id="2147483748" r:id="rId14"/>
    <p:sldLayoutId id="2147483754" r:id="rId15"/>
    <p:sldLayoutId id="2147483750" r:id="rId16"/>
    <p:sldLayoutId id="2147483751" r:id="rId17"/>
    <p:sldLayoutId id="2147483752" r:id="rId18"/>
    <p:sldLayoutId id="2147483753" r:id="rId19"/>
    <p:sldLayoutId id="2147483728" r:id="rId20"/>
    <p:sldLayoutId id="2147483762" r:id="rId21"/>
    <p:sldLayoutId id="2147483769" r:id="rId22"/>
    <p:sldLayoutId id="2147483729" r:id="rId23"/>
    <p:sldLayoutId id="2147483734" r:id="rId24"/>
    <p:sldLayoutId id="2147483792" r:id="rId25"/>
    <p:sldLayoutId id="2147483856" r:id="rId26"/>
    <p:sldLayoutId id="2147483857" r:id="rId2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808D61-787B-5678-F47B-F7F67800470C}"/>
              </a:ext>
            </a:extLst>
          </p:cNvPr>
          <p:cNvSpPr>
            <a:spLocks noGrp="1"/>
          </p:cNvSpPr>
          <p:nvPr>
            <p:ph type="sldNum" sz="quarter" idx="4"/>
          </p:nvPr>
        </p:nvSpPr>
        <p:spPr>
          <a:xfrm>
            <a:off x="497306" y="6296526"/>
            <a:ext cx="469848" cy="365125"/>
          </a:xfrm>
          <a:prstGeom prst="rect">
            <a:avLst/>
          </a:prstGeom>
        </p:spPr>
        <p:txBody>
          <a:bodyPr anchor="ctr"/>
          <a:lstStyle>
            <a:lvl1pPr algn="l">
              <a:defRPr sz="1400" b="1">
                <a:solidFill>
                  <a:srgbClr val="004F9F"/>
                </a:solidFill>
                <a:latin typeface="Poppins" pitchFamily="2" charset="77"/>
                <a:cs typeface="Poppins" pitchFamily="2" charset="77"/>
              </a:defRPr>
            </a:lvl1pPr>
          </a:lstStyle>
          <a:p>
            <a:fld id="{80F7BF91-CBCF-D141-A2EC-B94D26E87C5A}" type="slidenum">
              <a:rPr lang="en-BE" smtClean="0"/>
              <a:pPr/>
              <a:t>‹#›</a:t>
            </a:fld>
            <a:endParaRPr lang="en-BE" dirty="0"/>
          </a:p>
        </p:txBody>
      </p:sp>
      <p:pic>
        <p:nvPicPr>
          <p:cNvPr id="8" name="Picture 7">
            <a:extLst>
              <a:ext uri="{FF2B5EF4-FFF2-40B4-BE49-F238E27FC236}">
                <a16:creationId xmlns:a16="http://schemas.microsoft.com/office/drawing/2014/main" id="{D67F9741-3E77-5BA7-A2BC-6ABC62E724F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254761" y="6045643"/>
            <a:ext cx="1600201" cy="694782"/>
          </a:xfrm>
          <a:prstGeom prst="rect">
            <a:avLst/>
          </a:prstGeom>
        </p:spPr>
      </p:pic>
    </p:spTree>
    <p:extLst>
      <p:ext uri="{BB962C8B-B14F-4D97-AF65-F5344CB8AC3E}">
        <p14:creationId xmlns:p14="http://schemas.microsoft.com/office/powerpoint/2010/main" val="3576286681"/>
      </p:ext>
    </p:extLst>
  </p:cSld>
  <p:clrMap bg1="lt1" tx1="dk1" bg2="lt2" tx2="dk2" accent1="accent1" accent2="accent2" accent3="accent3" accent4="accent4" accent5="accent5" accent6="accent6" hlink="hlink" folHlink="folHlink"/>
  <p:sldLayoutIdLst>
    <p:sldLayoutId id="2147483735" r:id="rId1"/>
    <p:sldLayoutId id="2147483785" r:id="rId2"/>
    <p:sldLayoutId id="2147483716" r:id="rId3"/>
    <p:sldLayoutId id="2147483782" r:id="rId4"/>
    <p:sldLayoutId id="2147483780" r:id="rId5"/>
    <p:sldLayoutId id="2147483783" r:id="rId6"/>
    <p:sldLayoutId id="21474837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FEF07B8A-F2FA-F7D9-2D3B-EE80BCE8CB04}"/>
              </a:ext>
            </a:extLst>
          </p:cNvPr>
          <p:cNvSpPr>
            <a:spLocks noGrp="1"/>
          </p:cNvSpPr>
          <p:nvPr>
            <p:ph type="sldNum" sz="quarter" idx="4"/>
          </p:nvPr>
        </p:nvSpPr>
        <p:spPr>
          <a:xfrm>
            <a:off x="497306" y="6296526"/>
            <a:ext cx="469848" cy="365125"/>
          </a:xfrm>
          <a:prstGeom prst="rect">
            <a:avLst/>
          </a:prstGeom>
        </p:spPr>
        <p:txBody>
          <a:bodyPr anchor="ctr"/>
          <a:lstStyle>
            <a:lvl1pPr algn="l">
              <a:defRPr sz="1400" b="1">
                <a:solidFill>
                  <a:srgbClr val="004F9F"/>
                </a:solidFill>
                <a:latin typeface="Poppins" pitchFamily="2" charset="77"/>
                <a:cs typeface="Poppins" pitchFamily="2" charset="77"/>
              </a:defRPr>
            </a:lvl1pPr>
          </a:lstStyle>
          <a:p>
            <a:fld id="{80F7BF91-CBCF-D141-A2EC-B94D26E87C5A}" type="slidenum">
              <a:rPr lang="en-BE" smtClean="0"/>
              <a:pPr/>
              <a:t>‹#›</a:t>
            </a:fld>
            <a:endParaRPr lang="en-BE"/>
          </a:p>
        </p:txBody>
      </p:sp>
      <p:pic>
        <p:nvPicPr>
          <p:cNvPr id="2" name="Picture 1">
            <a:extLst>
              <a:ext uri="{FF2B5EF4-FFF2-40B4-BE49-F238E27FC236}">
                <a16:creationId xmlns:a16="http://schemas.microsoft.com/office/drawing/2014/main" id="{8174785C-FB24-51DE-D083-6236BD160E34}"/>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254761" y="6045643"/>
            <a:ext cx="1600201" cy="694782"/>
          </a:xfrm>
          <a:prstGeom prst="rect">
            <a:avLst/>
          </a:prstGeom>
        </p:spPr>
      </p:pic>
    </p:spTree>
    <p:extLst>
      <p:ext uri="{BB962C8B-B14F-4D97-AF65-F5344CB8AC3E}">
        <p14:creationId xmlns:p14="http://schemas.microsoft.com/office/powerpoint/2010/main" val="11936765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30" r:id="rId8"/>
    <p:sldLayoutId id="2147483834" r:id="rId9"/>
    <p:sldLayoutId id="2147483835" r:id="rId10"/>
    <p:sldLayoutId id="2147483836" r:id="rId11"/>
    <p:sldLayoutId id="214748383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8800E62-ECD5-472D-995B-013B57BB4C07}"/>
              </a:ext>
            </a:extLst>
          </p:cNvPr>
          <p:cNvGraphicFramePr>
            <a:graphicFrameLocks noChangeAspect="1"/>
          </p:cNvGraphicFramePr>
          <p:nvPr userDrawn="1">
            <p:custDataLst>
              <p:tags r:id="rId19"/>
            </p:custDataLst>
            <p:extLst>
              <p:ext uri="{D42A27DB-BD31-4B8C-83A1-F6EECF244321}">
                <p14:modId xmlns:p14="http://schemas.microsoft.com/office/powerpoint/2010/main" val="31642469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2" imgW="344" imgH="344" progId="TCLayout.ActiveDocument.1">
                  <p:embed/>
                </p:oleObj>
              </mc:Choice>
              <mc:Fallback>
                <p:oleObj name="think-cell Slide" r:id="rId42" imgW="344" imgH="344" progId="TCLayout.ActiveDocument.1">
                  <p:embed/>
                  <p:pic>
                    <p:nvPicPr>
                      <p:cNvPr id="3" name="Object 2" hidden="1">
                        <a:extLst>
                          <a:ext uri="{FF2B5EF4-FFF2-40B4-BE49-F238E27FC236}">
                            <a16:creationId xmlns:a16="http://schemas.microsoft.com/office/drawing/2014/main" id="{08800E62-ECD5-472D-995B-013B57BB4C07}"/>
                          </a:ext>
                        </a:extLst>
                      </p:cNvPr>
                      <p:cNvPicPr/>
                      <p:nvPr/>
                    </p:nvPicPr>
                    <p:blipFill>
                      <a:blip r:embed="rId43"/>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1744EB-7E76-4AE2-88F6-C0D4CE03B5BB}"/>
              </a:ext>
            </a:extLst>
          </p:cNvPr>
          <p:cNvSpPr/>
          <p:nvPr userDrawn="1">
            <p:custDataLst>
              <p:tags r:id="rId20"/>
            </p:custDataLst>
          </p:nvPr>
        </p:nvSpPr>
        <p:spPr>
          <a:xfrm>
            <a:off x="1" y="0"/>
            <a:ext cx="158751"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Georgia" panose="02040502050405020303" pitchFamily="18" charset="0"/>
              <a:ea typeface="+mj-ea"/>
              <a:cs typeface="+mj-cs"/>
              <a:sym typeface="Georgia" panose="02040502050405020303" pitchFamily="18" charset="0"/>
            </a:endParaRP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userDrawn="1">
            <p:custDataLst>
              <p:tags r:id="rId2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3"/>
            </p:custDataLst>
          </p:nvPr>
        </p:nvSpPr>
        <p:spPr>
          <a:xfrm>
            <a:off x="554736" y="172212"/>
            <a:ext cx="11082528" cy="731520"/>
          </a:xfrm>
          <a:prstGeom prst="rect">
            <a:avLst/>
          </a:prstGeom>
        </p:spPr>
        <p:txBody>
          <a:bodyPr vert="horz" wrap="square" lIns="0" tIns="0" rIns="0" bIns="0" rtlCol="0" anchor="b" anchorCtr="0">
            <a:noAutofit/>
          </a:bodyPr>
          <a:lstStyle/>
          <a:p>
            <a:r>
              <a:rPr lang="en-US" dirty="0"/>
              <a:t>Click to edit Master title style</a:t>
            </a:r>
          </a:p>
        </p:txBody>
      </p:sp>
      <p:sp>
        <p:nvSpPr>
          <p:cNvPr id="54" name="Text Placeholder 2">
            <a:extLst>
              <a:ext uri="{FF2B5EF4-FFF2-40B4-BE49-F238E27FC236}">
                <a16:creationId xmlns:a16="http://schemas.microsoft.com/office/drawing/2014/main" id="{6A9C4AD8-E579-4AD3-9B92-5A31AC8DDA01}"/>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4"/>
            </p:custDataLst>
          </p:nvPr>
        </p:nvGrpSpPr>
        <p:grpSpPr>
          <a:xfrm>
            <a:off x="1525"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dirty="0">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dirty="0">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5"/>
            </p:custDataLst>
          </p:nvPr>
        </p:nvSpPr>
        <p:spPr>
          <a:xfrm>
            <a:off x="553972" y="6279030"/>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grpSp>
        <p:nvGrpSpPr>
          <p:cNvPr id="185" name="LegendBoxes" hidden="1">
            <a:extLst>
              <a:ext uri="{FF2B5EF4-FFF2-40B4-BE49-F238E27FC236}">
                <a16:creationId xmlns:a16="http://schemas.microsoft.com/office/drawing/2014/main" id="{28785628-9685-42DD-85C6-4A7FDEAEB9E4}"/>
              </a:ext>
            </a:extLst>
          </p:cNvPr>
          <p:cNvGrpSpPr/>
          <p:nvPr userDrawn="1"/>
        </p:nvGrpSpPr>
        <p:grpSpPr>
          <a:xfrm>
            <a:off x="10722401" y="4323601"/>
            <a:ext cx="984867" cy="1717282"/>
            <a:chOff x="9585951" y="2980105"/>
            <a:chExt cx="984866" cy="1717282"/>
          </a:xfrm>
        </p:grpSpPr>
        <p:sp>
          <p:nvSpPr>
            <p:cNvPr id="186" name="RectangleLegend1">
              <a:extLst>
                <a:ext uri="{FF2B5EF4-FFF2-40B4-BE49-F238E27FC236}">
                  <a16:creationId xmlns:a16="http://schemas.microsoft.com/office/drawing/2014/main" id="{F6C915EA-5130-4DA7-8B9A-5E522A1DBE2F}"/>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87" name="RectangleLegend2">
              <a:extLst>
                <a:ext uri="{FF2B5EF4-FFF2-40B4-BE49-F238E27FC236}">
                  <a16:creationId xmlns:a16="http://schemas.microsoft.com/office/drawing/2014/main" id="{056BAC0D-94D9-4BAA-A238-909A42CD485B}"/>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88" name="RectangleLegend3">
              <a:extLst>
                <a:ext uri="{FF2B5EF4-FFF2-40B4-BE49-F238E27FC236}">
                  <a16:creationId xmlns:a16="http://schemas.microsoft.com/office/drawing/2014/main" id="{BC7BB400-0474-421B-B1C4-D9D83F8D7025}"/>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89" name="RectangleLegend4">
              <a:extLst>
                <a:ext uri="{FF2B5EF4-FFF2-40B4-BE49-F238E27FC236}">
                  <a16:creationId xmlns:a16="http://schemas.microsoft.com/office/drawing/2014/main" id="{5D84FBCC-8195-429D-ADA2-ADF26D0822E2}"/>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90" name="RectangleLegend5">
              <a:extLst>
                <a:ext uri="{FF2B5EF4-FFF2-40B4-BE49-F238E27FC236}">
                  <a16:creationId xmlns:a16="http://schemas.microsoft.com/office/drawing/2014/main" id="{655825D0-671B-44EC-90C5-7913A4E7BAB9}"/>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191" name="Legend1">
              <a:extLst>
                <a:ext uri="{FF2B5EF4-FFF2-40B4-BE49-F238E27FC236}">
                  <a16:creationId xmlns:a16="http://schemas.microsoft.com/office/drawing/2014/main" id="{CD018A8B-4FD0-4C99-AA47-D684D1049136}"/>
                </a:ext>
              </a:extLst>
            </p:cNvPr>
            <p:cNvSpPr txBox="1"/>
            <p:nvPr/>
          </p:nvSpPr>
          <p:spPr>
            <a:xfrm>
              <a:off x="9912098" y="2980105"/>
              <a:ext cx="658719"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2" name="Legend2">
              <a:extLst>
                <a:ext uri="{FF2B5EF4-FFF2-40B4-BE49-F238E27FC236}">
                  <a16:creationId xmlns:a16="http://schemas.microsoft.com/office/drawing/2014/main" id="{24E194E3-38A9-4A3A-AEBA-D1DCF1935051}"/>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3" name="Legend3">
              <a:extLst>
                <a:ext uri="{FF2B5EF4-FFF2-40B4-BE49-F238E27FC236}">
                  <a16:creationId xmlns:a16="http://schemas.microsoft.com/office/drawing/2014/main" id="{DCCF084D-A8B2-46B3-BE03-CFDA8E58B2B9}"/>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4">
              <a:extLst>
                <a:ext uri="{FF2B5EF4-FFF2-40B4-BE49-F238E27FC236}">
                  <a16:creationId xmlns:a16="http://schemas.microsoft.com/office/drawing/2014/main" id="{0E49468C-EFEE-4C9A-BECB-CC10BE34BF4B}"/>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5">
              <a:extLst>
                <a:ext uri="{FF2B5EF4-FFF2-40B4-BE49-F238E27FC236}">
                  <a16:creationId xmlns:a16="http://schemas.microsoft.com/office/drawing/2014/main" id="{443480AB-89E7-497E-A131-91869590BDB0}"/>
                </a:ext>
              </a:extLst>
            </p:cNvPr>
            <p:cNvSpPr txBox="1"/>
            <p:nvPr/>
          </p:nvSpPr>
          <p:spPr>
            <a:xfrm>
              <a:off x="9912097" y="4481943"/>
              <a:ext cx="653112"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6" name="LegendMoons" hidden="1">
            <a:extLst>
              <a:ext uri="{FF2B5EF4-FFF2-40B4-BE49-F238E27FC236}">
                <a16:creationId xmlns:a16="http://schemas.microsoft.com/office/drawing/2014/main" id="{BCBAA4B3-76E3-4E3E-9DFB-193618E70571}"/>
              </a:ext>
            </a:extLst>
          </p:cNvPr>
          <p:cNvGrpSpPr/>
          <p:nvPr userDrawn="1"/>
        </p:nvGrpSpPr>
        <p:grpSpPr>
          <a:xfrm>
            <a:off x="10692000" y="1339202"/>
            <a:ext cx="1023616" cy="1731859"/>
            <a:chOff x="7723680" y="1702457"/>
            <a:chExt cx="1023616" cy="1731859"/>
          </a:xfrm>
        </p:grpSpPr>
        <p:sp>
          <p:nvSpPr>
            <p:cNvPr id="147" name="Legend1">
              <a:extLst>
                <a:ext uri="{FF2B5EF4-FFF2-40B4-BE49-F238E27FC236}">
                  <a16:creationId xmlns:a16="http://schemas.microsoft.com/office/drawing/2014/main" id="{A8F35D73-D259-46FA-AFD2-EA8247EDE0BB}"/>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8" name="Legend2">
              <a:extLst>
                <a:ext uri="{FF2B5EF4-FFF2-40B4-BE49-F238E27FC236}">
                  <a16:creationId xmlns:a16="http://schemas.microsoft.com/office/drawing/2014/main" id="{8C810E22-5C1D-4238-A604-CBCDDCB4C05E}"/>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9" name="Legend3">
              <a:extLst>
                <a:ext uri="{FF2B5EF4-FFF2-40B4-BE49-F238E27FC236}">
                  <a16:creationId xmlns:a16="http://schemas.microsoft.com/office/drawing/2014/main" id="{E4D11ABD-C458-4D2C-B8BA-1BD7E497965C}"/>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4">
              <a:extLst>
                <a:ext uri="{FF2B5EF4-FFF2-40B4-BE49-F238E27FC236}">
                  <a16:creationId xmlns:a16="http://schemas.microsoft.com/office/drawing/2014/main" id="{6751DA88-7594-4AF8-9B0B-6D236454D486}"/>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5">
              <a:extLst>
                <a:ext uri="{FF2B5EF4-FFF2-40B4-BE49-F238E27FC236}">
                  <a16:creationId xmlns:a16="http://schemas.microsoft.com/office/drawing/2014/main" id="{9BD97B4F-09E8-498D-A862-8771F6492867}"/>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2" name="MoonLegend1">
              <a:extLst>
                <a:ext uri="{FF2B5EF4-FFF2-40B4-BE49-F238E27FC236}">
                  <a16:creationId xmlns:a16="http://schemas.microsoft.com/office/drawing/2014/main" id="{2D833A59-C7AB-446D-8FF2-91CA9DB3ACEE}"/>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165" name="Oval 164">
                <a:extLst>
                  <a:ext uri="{FF2B5EF4-FFF2-40B4-BE49-F238E27FC236}">
                    <a16:creationId xmlns:a16="http://schemas.microsoft.com/office/drawing/2014/main" id="{6FAD167A-470E-49B3-9358-C391E9721499}"/>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66" name="Arc 165" hidden="1">
                <a:extLst>
                  <a:ext uri="{FF2B5EF4-FFF2-40B4-BE49-F238E27FC236}">
                    <a16:creationId xmlns:a16="http://schemas.microsoft.com/office/drawing/2014/main" id="{2106BC3D-6019-4A97-BF49-95FEE529E3EF}"/>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grpSp>
          <p:nvGrpSpPr>
            <p:cNvPr id="153" name="MoonLegend2">
              <a:extLst>
                <a:ext uri="{FF2B5EF4-FFF2-40B4-BE49-F238E27FC236}">
                  <a16:creationId xmlns:a16="http://schemas.microsoft.com/office/drawing/2014/main" id="{290914A9-07C8-4F8C-AD47-74783B1DE6E1}"/>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163" name="Oval 162">
                <a:extLst>
                  <a:ext uri="{FF2B5EF4-FFF2-40B4-BE49-F238E27FC236}">
                    <a16:creationId xmlns:a16="http://schemas.microsoft.com/office/drawing/2014/main" id="{14C29FC0-EC32-412C-A1FC-29EF13DE812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64" name="Arc 163">
                <a:extLst>
                  <a:ext uri="{FF2B5EF4-FFF2-40B4-BE49-F238E27FC236}">
                    <a16:creationId xmlns:a16="http://schemas.microsoft.com/office/drawing/2014/main" id="{08217F02-10EE-4BF5-8640-3409A47C5847}"/>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grpSp>
          <p:nvGrpSpPr>
            <p:cNvPr id="154" name="MoonLegend3">
              <a:extLst>
                <a:ext uri="{FF2B5EF4-FFF2-40B4-BE49-F238E27FC236}">
                  <a16:creationId xmlns:a16="http://schemas.microsoft.com/office/drawing/2014/main" id="{435D5936-2D97-416D-A834-DF4B9D96A043}"/>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161" name="Oval 160">
                <a:extLst>
                  <a:ext uri="{FF2B5EF4-FFF2-40B4-BE49-F238E27FC236}">
                    <a16:creationId xmlns:a16="http://schemas.microsoft.com/office/drawing/2014/main" id="{69BF58B2-CF38-41FB-8EF8-3EE6A3F13980}"/>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62" name="Arc 161">
                <a:extLst>
                  <a:ext uri="{FF2B5EF4-FFF2-40B4-BE49-F238E27FC236}">
                    <a16:creationId xmlns:a16="http://schemas.microsoft.com/office/drawing/2014/main" id="{9A2D06B2-79B1-475C-A66E-9CB573E98829}"/>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grpSp>
          <p:nvGrpSpPr>
            <p:cNvPr id="155" name="MoonLegend4">
              <a:extLst>
                <a:ext uri="{FF2B5EF4-FFF2-40B4-BE49-F238E27FC236}">
                  <a16:creationId xmlns:a16="http://schemas.microsoft.com/office/drawing/2014/main" id="{8EC87CF1-17C2-4BF0-9A01-8C2C8FFFF842}"/>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159" name="Oval 158">
                <a:extLst>
                  <a:ext uri="{FF2B5EF4-FFF2-40B4-BE49-F238E27FC236}">
                    <a16:creationId xmlns:a16="http://schemas.microsoft.com/office/drawing/2014/main" id="{3A7C7C4F-14E8-4812-AC35-7D066AEC66E0}"/>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60" name="Arc 159">
                <a:extLst>
                  <a:ext uri="{FF2B5EF4-FFF2-40B4-BE49-F238E27FC236}">
                    <a16:creationId xmlns:a16="http://schemas.microsoft.com/office/drawing/2014/main" id="{7F7E2EA4-AD8C-4DA3-ACA6-A69404D1E88D}"/>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grpSp>
          <p:nvGrpSpPr>
            <p:cNvPr id="156" name="MoonLegend5">
              <a:extLst>
                <a:ext uri="{FF2B5EF4-FFF2-40B4-BE49-F238E27FC236}">
                  <a16:creationId xmlns:a16="http://schemas.microsoft.com/office/drawing/2014/main" id="{BCD87F8B-10B7-4E82-8EC4-F08B412A1736}"/>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157" name="Oval 156">
                <a:extLst>
                  <a:ext uri="{FF2B5EF4-FFF2-40B4-BE49-F238E27FC236}">
                    <a16:creationId xmlns:a16="http://schemas.microsoft.com/office/drawing/2014/main" id="{88573FB6-1F3D-4B01-98F6-7E4478BE33E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58" name="Arc 157">
                <a:extLst>
                  <a:ext uri="{FF2B5EF4-FFF2-40B4-BE49-F238E27FC236}">
                    <a16:creationId xmlns:a16="http://schemas.microsoft.com/office/drawing/2014/main" id="{CF3B10D5-50BA-4075-BEDD-5D7FF7BE36E6}"/>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grpSp>
      </p:grpSp>
      <p:grpSp>
        <p:nvGrpSpPr>
          <p:cNvPr id="167" name="Sticker" hidden="1">
            <a:extLst>
              <a:ext uri="{FF2B5EF4-FFF2-40B4-BE49-F238E27FC236}">
                <a16:creationId xmlns:a16="http://schemas.microsoft.com/office/drawing/2014/main" id="{174FA759-1A16-45E2-B8DB-6AC61DFC92D4}"/>
              </a:ext>
            </a:extLst>
          </p:cNvPr>
          <p:cNvGrpSpPr>
            <a:grpSpLocks noChangeAspect="1"/>
          </p:cNvGrpSpPr>
          <p:nvPr userDrawn="1"/>
        </p:nvGrpSpPr>
        <p:grpSpPr bwMode="gray">
          <a:xfrm>
            <a:off x="559472" y="1289274"/>
            <a:ext cx="429605" cy="156966"/>
            <a:chOff x="8456447" y="272180"/>
            <a:chExt cx="323141" cy="156935"/>
          </a:xfrm>
        </p:grpSpPr>
        <p:sp>
          <p:nvSpPr>
            <p:cNvPr id="168" name="StickerRectangle">
              <a:extLst>
                <a:ext uri="{FF2B5EF4-FFF2-40B4-BE49-F238E27FC236}">
                  <a16:creationId xmlns:a16="http://schemas.microsoft.com/office/drawing/2014/main" id="{99FB5892-A9FF-4D0E-8661-19A39D5E096E}"/>
                </a:ext>
              </a:extLst>
            </p:cNvPr>
            <p:cNvSpPr>
              <a:spLocks noChangeArrowheads="1"/>
            </p:cNvSpPr>
            <p:nvPr userDrawn="1"/>
          </p:nvSpPr>
          <p:spPr bwMode="gray">
            <a:xfrm>
              <a:off x="8456447" y="272180"/>
              <a:ext cx="323141" cy="156935"/>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69" name="StickerUnderline">
              <a:extLst>
                <a:ext uri="{FF2B5EF4-FFF2-40B4-BE49-F238E27FC236}">
                  <a16:creationId xmlns:a16="http://schemas.microsoft.com/office/drawing/2014/main" id="{B821CB31-49E5-49E7-966F-3C5449557168}"/>
                </a:ext>
              </a:extLst>
            </p:cNvPr>
            <p:cNvCxnSpPr>
              <a:cxnSpLocks noChangeShapeType="1"/>
              <a:stCxn id="168" idx="4"/>
              <a:endCxn id="168" idx="6"/>
            </p:cNvCxnSpPr>
            <p:nvPr/>
          </p:nvCxnSpPr>
          <p:spPr bwMode="gray">
            <a:xfrm>
              <a:off x="8456447" y="429115"/>
              <a:ext cx="323141"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44" name="LegendLines" hidden="1">
            <a:extLst>
              <a:ext uri="{FF2B5EF4-FFF2-40B4-BE49-F238E27FC236}">
                <a16:creationId xmlns:a16="http://schemas.microsoft.com/office/drawing/2014/main" id="{96520A0D-E8D0-48B5-8162-BA1976A5C3E1}"/>
              </a:ext>
            </a:extLst>
          </p:cNvPr>
          <p:cNvGrpSpPr/>
          <p:nvPr userDrawn="1"/>
        </p:nvGrpSpPr>
        <p:grpSpPr>
          <a:xfrm>
            <a:off x="10440002" y="3243601"/>
            <a:ext cx="1269335" cy="958286"/>
            <a:chOff x="4372690" y="3739101"/>
            <a:chExt cx="1269335" cy="958286"/>
          </a:xfrm>
        </p:grpSpPr>
        <p:sp>
          <p:nvSpPr>
            <p:cNvPr id="170" name="Legend1">
              <a:extLst>
                <a:ext uri="{FF2B5EF4-FFF2-40B4-BE49-F238E27FC236}">
                  <a16:creationId xmlns:a16="http://schemas.microsoft.com/office/drawing/2014/main" id="{D5E27233-7661-43E0-8C1B-859EBE562598}"/>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1" name="Legend2">
              <a:extLst>
                <a:ext uri="{FF2B5EF4-FFF2-40B4-BE49-F238E27FC236}">
                  <a16:creationId xmlns:a16="http://schemas.microsoft.com/office/drawing/2014/main" id="{215BA769-FC3A-4971-81E8-16C8E7138029}"/>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2" name="Legend3">
              <a:extLst>
                <a:ext uri="{FF2B5EF4-FFF2-40B4-BE49-F238E27FC236}">
                  <a16:creationId xmlns:a16="http://schemas.microsoft.com/office/drawing/2014/main" id="{75880242-A8D7-441D-805E-B817DF5CA854}"/>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3" name="LineLegend3">
              <a:extLst>
                <a:ext uri="{FF2B5EF4-FFF2-40B4-BE49-F238E27FC236}">
                  <a16:creationId xmlns:a16="http://schemas.microsoft.com/office/drawing/2014/main" id="{5C3089E9-5649-4103-BA5F-72175F24BEF8}"/>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aseline="0" dirty="0">
                <a:latin typeface="+mn-lt"/>
                <a:ea typeface="+mn-ea"/>
              </a:endParaRPr>
            </a:p>
          </p:txBody>
        </p:sp>
        <p:sp>
          <p:nvSpPr>
            <p:cNvPr id="174" name="LineLegend2">
              <a:extLst>
                <a:ext uri="{FF2B5EF4-FFF2-40B4-BE49-F238E27FC236}">
                  <a16:creationId xmlns:a16="http://schemas.microsoft.com/office/drawing/2014/main" id="{70A7CFCE-D526-433E-9FBC-6DEF2F5E9EB4}"/>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aseline="0" dirty="0">
                <a:latin typeface="+mn-lt"/>
                <a:ea typeface="+mn-ea"/>
              </a:endParaRPr>
            </a:p>
          </p:txBody>
        </p:sp>
        <p:sp>
          <p:nvSpPr>
            <p:cNvPr id="175" name="LineLegend1">
              <a:extLst>
                <a:ext uri="{FF2B5EF4-FFF2-40B4-BE49-F238E27FC236}">
                  <a16:creationId xmlns:a16="http://schemas.microsoft.com/office/drawing/2014/main" id="{4AD9EC0A-8F45-49FA-BB0F-195682A6F6BE}"/>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aseline="0" dirty="0">
                <a:latin typeface="+mn-lt"/>
                <a:ea typeface="+mn-ea"/>
              </a:endParaRPr>
            </a:p>
          </p:txBody>
        </p:sp>
      </p:grpSp>
      <p:grpSp>
        <p:nvGrpSpPr>
          <p:cNvPr id="176" name="LogoImage">
            <a:extLst>
              <a:ext uri="{FF2B5EF4-FFF2-40B4-BE49-F238E27FC236}">
                <a16:creationId xmlns:a16="http://schemas.microsoft.com/office/drawing/2014/main" id="{55D3530D-D1A3-46AE-9010-D62ED2127D92}"/>
              </a:ext>
            </a:extLst>
          </p:cNvPr>
          <p:cNvGrpSpPr>
            <a:grpSpLocks noChangeAspect="1"/>
          </p:cNvGrpSpPr>
          <p:nvPr userDrawn="1">
            <p:custDataLst>
              <p:tags r:id="rId26"/>
            </p:custDataLst>
          </p:nvPr>
        </p:nvGrpSpPr>
        <p:grpSpPr bwMode="black">
          <a:xfrm>
            <a:off x="9844088" y="6535057"/>
            <a:ext cx="727242" cy="224801"/>
            <a:chOff x="0" y="973"/>
            <a:chExt cx="7680" cy="2374"/>
          </a:xfrm>
        </p:grpSpPr>
        <p:sp>
          <p:nvSpPr>
            <p:cNvPr id="177" name="AutoShape 3">
              <a:extLst>
                <a:ext uri="{FF2B5EF4-FFF2-40B4-BE49-F238E27FC236}">
                  <a16:creationId xmlns:a16="http://schemas.microsoft.com/office/drawing/2014/main" id="{450C1A8B-0098-4165-BE9E-301078244E43}"/>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sp>
          <p:nvSpPr>
            <p:cNvPr id="178" name="Freeform 5">
              <a:extLst>
                <a:ext uri="{FF2B5EF4-FFF2-40B4-BE49-F238E27FC236}">
                  <a16:creationId xmlns:a16="http://schemas.microsoft.com/office/drawing/2014/main" id="{62EB6C7F-7582-44FB-9A45-75257E1029E0}"/>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Arial" panose="020B0604020202020204" pitchFamily="34" charset="0"/>
              </a:endParaRPr>
            </a:p>
          </p:txBody>
        </p:sp>
      </p:grpSp>
      <p:pic>
        <p:nvPicPr>
          <p:cNvPr id="179" name="Picture 178">
            <a:extLst>
              <a:ext uri="{FF2B5EF4-FFF2-40B4-BE49-F238E27FC236}">
                <a16:creationId xmlns:a16="http://schemas.microsoft.com/office/drawing/2014/main" id="{6EB39574-42C6-4012-8BD5-0071697208C7}"/>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Tree>
    <p:extLst>
      <p:ext uri="{BB962C8B-B14F-4D97-AF65-F5344CB8AC3E}">
        <p14:creationId xmlns:p14="http://schemas.microsoft.com/office/powerpoint/2010/main" val="92226593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3" Type="http://schemas.openxmlformats.org/officeDocument/2006/relationships/tags" Target="../tags/tag251.xml"/><Relationship Id="rId18" Type="http://schemas.openxmlformats.org/officeDocument/2006/relationships/tags" Target="../tags/tag256.xml"/><Relationship Id="rId26" Type="http://schemas.openxmlformats.org/officeDocument/2006/relationships/tags" Target="../tags/tag264.xml"/><Relationship Id="rId39" Type="http://schemas.openxmlformats.org/officeDocument/2006/relationships/tags" Target="../tags/tag277.xml"/><Relationship Id="rId21" Type="http://schemas.openxmlformats.org/officeDocument/2006/relationships/tags" Target="../tags/tag259.xml"/><Relationship Id="rId34" Type="http://schemas.openxmlformats.org/officeDocument/2006/relationships/tags" Target="../tags/tag272.xml"/><Relationship Id="rId42" Type="http://schemas.openxmlformats.org/officeDocument/2006/relationships/tags" Target="../tags/tag280.xml"/><Relationship Id="rId47" Type="http://schemas.openxmlformats.org/officeDocument/2006/relationships/notesSlide" Target="../notesSlides/notesSlide10.xml"/><Relationship Id="rId50" Type="http://schemas.openxmlformats.org/officeDocument/2006/relationships/image" Target="../media/image54.png"/><Relationship Id="rId55" Type="http://schemas.openxmlformats.org/officeDocument/2006/relationships/chart" Target="../charts/chart6.xml"/><Relationship Id="rId7" Type="http://schemas.openxmlformats.org/officeDocument/2006/relationships/tags" Target="../tags/tag245.xml"/><Relationship Id="rId2" Type="http://schemas.openxmlformats.org/officeDocument/2006/relationships/tags" Target="../tags/tag240.xml"/><Relationship Id="rId16" Type="http://schemas.openxmlformats.org/officeDocument/2006/relationships/tags" Target="../tags/tag254.xml"/><Relationship Id="rId29" Type="http://schemas.openxmlformats.org/officeDocument/2006/relationships/tags" Target="../tags/tag267.xml"/><Relationship Id="rId11" Type="http://schemas.openxmlformats.org/officeDocument/2006/relationships/tags" Target="../tags/tag249.xml"/><Relationship Id="rId24" Type="http://schemas.openxmlformats.org/officeDocument/2006/relationships/tags" Target="../tags/tag262.xml"/><Relationship Id="rId32" Type="http://schemas.openxmlformats.org/officeDocument/2006/relationships/tags" Target="../tags/tag270.xml"/><Relationship Id="rId37" Type="http://schemas.openxmlformats.org/officeDocument/2006/relationships/tags" Target="../tags/tag275.xml"/><Relationship Id="rId40" Type="http://schemas.openxmlformats.org/officeDocument/2006/relationships/tags" Target="../tags/tag278.xml"/><Relationship Id="rId45" Type="http://schemas.openxmlformats.org/officeDocument/2006/relationships/tags" Target="../tags/tag283.xml"/><Relationship Id="rId53" Type="http://schemas.openxmlformats.org/officeDocument/2006/relationships/chart" Target="../charts/chart4.xml"/><Relationship Id="rId58" Type="http://schemas.openxmlformats.org/officeDocument/2006/relationships/chart" Target="../charts/chart9.xml"/><Relationship Id="rId5" Type="http://schemas.openxmlformats.org/officeDocument/2006/relationships/tags" Target="../tags/tag243.xml"/><Relationship Id="rId19" Type="http://schemas.openxmlformats.org/officeDocument/2006/relationships/tags" Target="../tags/tag257.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 Id="rId22" Type="http://schemas.openxmlformats.org/officeDocument/2006/relationships/tags" Target="../tags/tag260.xml"/><Relationship Id="rId27" Type="http://schemas.openxmlformats.org/officeDocument/2006/relationships/tags" Target="../tags/tag265.xml"/><Relationship Id="rId30" Type="http://schemas.openxmlformats.org/officeDocument/2006/relationships/tags" Target="../tags/tag268.xml"/><Relationship Id="rId35" Type="http://schemas.openxmlformats.org/officeDocument/2006/relationships/tags" Target="../tags/tag273.xml"/><Relationship Id="rId43" Type="http://schemas.openxmlformats.org/officeDocument/2006/relationships/tags" Target="../tags/tag281.xml"/><Relationship Id="rId48" Type="http://schemas.openxmlformats.org/officeDocument/2006/relationships/oleObject" Target="../embeddings/oleObject19.bin"/><Relationship Id="rId56" Type="http://schemas.openxmlformats.org/officeDocument/2006/relationships/chart" Target="../charts/chart7.xml"/><Relationship Id="rId8" Type="http://schemas.openxmlformats.org/officeDocument/2006/relationships/tags" Target="../tags/tag246.xml"/><Relationship Id="rId51" Type="http://schemas.openxmlformats.org/officeDocument/2006/relationships/chart" Target="../charts/chart2.xml"/><Relationship Id="rId3" Type="http://schemas.openxmlformats.org/officeDocument/2006/relationships/tags" Target="../tags/tag241.xml"/><Relationship Id="rId12" Type="http://schemas.openxmlformats.org/officeDocument/2006/relationships/tags" Target="../tags/tag250.xml"/><Relationship Id="rId17" Type="http://schemas.openxmlformats.org/officeDocument/2006/relationships/tags" Target="../tags/tag255.xml"/><Relationship Id="rId25" Type="http://schemas.openxmlformats.org/officeDocument/2006/relationships/tags" Target="../tags/tag263.xml"/><Relationship Id="rId33" Type="http://schemas.openxmlformats.org/officeDocument/2006/relationships/tags" Target="../tags/tag271.xml"/><Relationship Id="rId38" Type="http://schemas.openxmlformats.org/officeDocument/2006/relationships/tags" Target="../tags/tag276.xml"/><Relationship Id="rId46" Type="http://schemas.openxmlformats.org/officeDocument/2006/relationships/slideLayout" Target="../slideLayouts/slideLayout54.xml"/><Relationship Id="rId59" Type="http://schemas.openxmlformats.org/officeDocument/2006/relationships/image" Target="../media/image18.png"/><Relationship Id="rId20" Type="http://schemas.openxmlformats.org/officeDocument/2006/relationships/tags" Target="../tags/tag258.xml"/><Relationship Id="rId41" Type="http://schemas.openxmlformats.org/officeDocument/2006/relationships/tags" Target="../tags/tag279.xml"/><Relationship Id="rId54" Type="http://schemas.openxmlformats.org/officeDocument/2006/relationships/chart" Target="../charts/chart5.xml"/><Relationship Id="rId1" Type="http://schemas.openxmlformats.org/officeDocument/2006/relationships/tags" Target="../tags/tag239.xml"/><Relationship Id="rId6" Type="http://schemas.openxmlformats.org/officeDocument/2006/relationships/tags" Target="../tags/tag244.xml"/><Relationship Id="rId15" Type="http://schemas.openxmlformats.org/officeDocument/2006/relationships/tags" Target="../tags/tag253.xml"/><Relationship Id="rId23" Type="http://schemas.openxmlformats.org/officeDocument/2006/relationships/tags" Target="../tags/tag261.xml"/><Relationship Id="rId28" Type="http://schemas.openxmlformats.org/officeDocument/2006/relationships/tags" Target="../tags/tag266.xml"/><Relationship Id="rId36" Type="http://schemas.openxmlformats.org/officeDocument/2006/relationships/tags" Target="../tags/tag274.xml"/><Relationship Id="rId49" Type="http://schemas.openxmlformats.org/officeDocument/2006/relationships/image" Target="../media/image22.emf"/><Relationship Id="rId57" Type="http://schemas.openxmlformats.org/officeDocument/2006/relationships/chart" Target="../charts/chart8.xml"/><Relationship Id="rId10" Type="http://schemas.openxmlformats.org/officeDocument/2006/relationships/tags" Target="../tags/tag248.xml"/><Relationship Id="rId31" Type="http://schemas.openxmlformats.org/officeDocument/2006/relationships/tags" Target="../tags/tag269.xml"/><Relationship Id="rId44" Type="http://schemas.openxmlformats.org/officeDocument/2006/relationships/tags" Target="../tags/tag282.xml"/><Relationship Id="rId52" Type="http://schemas.openxmlformats.org/officeDocument/2006/relationships/chart" Target="../charts/chart3.xml"/><Relationship Id="rId60"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image" Target="../media/image56.png"/><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22.emf"/><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oleObject" Target="../embeddings/oleObject20.bin"/><Relationship Id="rId5" Type="http://schemas.openxmlformats.org/officeDocument/2006/relationships/tags" Target="../tags/tag288.xml"/><Relationship Id="rId15" Type="http://schemas.openxmlformats.org/officeDocument/2006/relationships/image" Target="../media/image55.png"/><Relationship Id="rId10" Type="http://schemas.openxmlformats.org/officeDocument/2006/relationships/notesSlide" Target="../notesSlides/notesSlide11.xml"/><Relationship Id="rId4" Type="http://schemas.openxmlformats.org/officeDocument/2006/relationships/tags" Target="../tags/tag287.xml"/><Relationship Id="rId9" Type="http://schemas.openxmlformats.org/officeDocument/2006/relationships/slideLayout" Target="../slideLayouts/slideLayout54.xml"/><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294.xml"/><Relationship Id="rId7" Type="http://schemas.openxmlformats.org/officeDocument/2006/relationships/image" Target="../media/image58.emf"/><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oleObject" Target="../embeddings/oleObject21.bin"/><Relationship Id="rId5" Type="http://schemas.openxmlformats.org/officeDocument/2006/relationships/chart" Target="../charts/chart10.xml"/><Relationship Id="rId4" Type="http://schemas.openxmlformats.org/officeDocument/2006/relationships/slideLayout" Target="../slideLayouts/slideLayout21.xml"/><Relationship Id="rId9" Type="http://schemas.openxmlformats.org/officeDocument/2006/relationships/hyperlink" Target="https://www.eurocommerce.eu/living-with-and-responding-to-uncertainty-the-state-of-grocery-retail-202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chart" Target="../charts/chart11.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3" Type="http://schemas.openxmlformats.org/officeDocument/2006/relationships/tags" Target="../tags/tag307.xml"/><Relationship Id="rId18" Type="http://schemas.openxmlformats.org/officeDocument/2006/relationships/tags" Target="../tags/tag312.xml"/><Relationship Id="rId26" Type="http://schemas.openxmlformats.org/officeDocument/2006/relationships/tags" Target="../tags/tag320.xml"/><Relationship Id="rId39" Type="http://schemas.openxmlformats.org/officeDocument/2006/relationships/chart" Target="../charts/chart13.xml"/><Relationship Id="rId21" Type="http://schemas.openxmlformats.org/officeDocument/2006/relationships/tags" Target="../tags/tag315.xml"/><Relationship Id="rId34" Type="http://schemas.openxmlformats.org/officeDocument/2006/relationships/notesSlide" Target="../notesSlides/notesSlide13.xml"/><Relationship Id="rId7" Type="http://schemas.openxmlformats.org/officeDocument/2006/relationships/tags" Target="../tags/tag301.xml"/><Relationship Id="rId2" Type="http://schemas.openxmlformats.org/officeDocument/2006/relationships/tags" Target="../tags/tag296.xml"/><Relationship Id="rId16" Type="http://schemas.openxmlformats.org/officeDocument/2006/relationships/tags" Target="../tags/tag310.xml"/><Relationship Id="rId20" Type="http://schemas.openxmlformats.org/officeDocument/2006/relationships/tags" Target="../tags/tag314.xml"/><Relationship Id="rId29" Type="http://schemas.openxmlformats.org/officeDocument/2006/relationships/tags" Target="../tags/tag323.xml"/><Relationship Id="rId41" Type="http://schemas.openxmlformats.org/officeDocument/2006/relationships/image" Target="../media/image64.png"/><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24" Type="http://schemas.openxmlformats.org/officeDocument/2006/relationships/tags" Target="../tags/tag318.xml"/><Relationship Id="rId32" Type="http://schemas.openxmlformats.org/officeDocument/2006/relationships/tags" Target="../tags/tag326.xml"/><Relationship Id="rId37" Type="http://schemas.openxmlformats.org/officeDocument/2006/relationships/hyperlink" Target="https://www.eurocommerce.eu/living-with-and-responding-to-uncertainty-the-state-of-grocery-retail-2023/" TargetMode="External"/><Relationship Id="rId40" Type="http://schemas.openxmlformats.org/officeDocument/2006/relationships/chart" Target="../charts/chart14.xml"/><Relationship Id="rId5" Type="http://schemas.openxmlformats.org/officeDocument/2006/relationships/tags" Target="../tags/tag299.xml"/><Relationship Id="rId15" Type="http://schemas.openxmlformats.org/officeDocument/2006/relationships/tags" Target="../tags/tag309.xml"/><Relationship Id="rId23" Type="http://schemas.openxmlformats.org/officeDocument/2006/relationships/tags" Target="../tags/tag317.xml"/><Relationship Id="rId28" Type="http://schemas.openxmlformats.org/officeDocument/2006/relationships/tags" Target="../tags/tag322.xml"/><Relationship Id="rId36" Type="http://schemas.openxmlformats.org/officeDocument/2006/relationships/image" Target="../media/image22.emf"/><Relationship Id="rId10" Type="http://schemas.openxmlformats.org/officeDocument/2006/relationships/tags" Target="../tags/tag304.xml"/><Relationship Id="rId19" Type="http://schemas.openxmlformats.org/officeDocument/2006/relationships/tags" Target="../tags/tag313.xml"/><Relationship Id="rId31" Type="http://schemas.openxmlformats.org/officeDocument/2006/relationships/tags" Target="../tags/tag325.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 Id="rId22" Type="http://schemas.openxmlformats.org/officeDocument/2006/relationships/tags" Target="../tags/tag316.xml"/><Relationship Id="rId27" Type="http://schemas.openxmlformats.org/officeDocument/2006/relationships/tags" Target="../tags/tag321.xml"/><Relationship Id="rId30" Type="http://schemas.openxmlformats.org/officeDocument/2006/relationships/tags" Target="../tags/tag324.xml"/><Relationship Id="rId35" Type="http://schemas.openxmlformats.org/officeDocument/2006/relationships/oleObject" Target="../embeddings/oleObject22.bin"/><Relationship Id="rId8" Type="http://schemas.openxmlformats.org/officeDocument/2006/relationships/tags" Target="../tags/tag302.xml"/><Relationship Id="rId3" Type="http://schemas.openxmlformats.org/officeDocument/2006/relationships/tags" Target="../tags/tag297.xml"/><Relationship Id="rId12" Type="http://schemas.openxmlformats.org/officeDocument/2006/relationships/tags" Target="../tags/tag306.xml"/><Relationship Id="rId17" Type="http://schemas.openxmlformats.org/officeDocument/2006/relationships/tags" Target="../tags/tag311.xml"/><Relationship Id="rId25" Type="http://schemas.openxmlformats.org/officeDocument/2006/relationships/tags" Target="../tags/tag319.xml"/><Relationship Id="rId33" Type="http://schemas.openxmlformats.org/officeDocument/2006/relationships/slideLayout" Target="../slideLayouts/slideLayout35.xml"/><Relationship Id="rId38"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18" Type="http://schemas.openxmlformats.org/officeDocument/2006/relationships/slideLayout" Target="../slideLayouts/slideLayout35.xml"/><Relationship Id="rId26" Type="http://schemas.openxmlformats.org/officeDocument/2006/relationships/image" Target="../media/image64.png"/><Relationship Id="rId3" Type="http://schemas.openxmlformats.org/officeDocument/2006/relationships/tags" Target="../tags/tag329.xml"/><Relationship Id="rId21" Type="http://schemas.openxmlformats.org/officeDocument/2006/relationships/chart" Target="../charts/chart16.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tags" Target="../tags/tag343.xml"/><Relationship Id="rId25" Type="http://schemas.openxmlformats.org/officeDocument/2006/relationships/hyperlink" Target="https://www.eurocommerce.eu/living-with-and-responding-to-uncertainty-the-state-of-grocery-retail-2023/" TargetMode="External"/><Relationship Id="rId2" Type="http://schemas.openxmlformats.org/officeDocument/2006/relationships/tags" Target="../tags/tag328.xml"/><Relationship Id="rId16" Type="http://schemas.openxmlformats.org/officeDocument/2006/relationships/tags" Target="../tags/tag342.xml"/><Relationship Id="rId20" Type="http://schemas.openxmlformats.org/officeDocument/2006/relationships/chart" Target="../charts/chart15.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24" Type="http://schemas.openxmlformats.org/officeDocument/2006/relationships/image" Target="../media/image22.emf"/><Relationship Id="rId5" Type="http://schemas.openxmlformats.org/officeDocument/2006/relationships/tags" Target="../tags/tag331.xml"/><Relationship Id="rId15" Type="http://schemas.openxmlformats.org/officeDocument/2006/relationships/tags" Target="../tags/tag341.xml"/><Relationship Id="rId23" Type="http://schemas.openxmlformats.org/officeDocument/2006/relationships/oleObject" Target="../embeddings/oleObject23.bin"/><Relationship Id="rId10" Type="http://schemas.openxmlformats.org/officeDocument/2006/relationships/tags" Target="../tags/tag336.xml"/><Relationship Id="rId19" Type="http://schemas.openxmlformats.org/officeDocument/2006/relationships/notesSlide" Target="../notesSlides/notesSlide14.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 Id="rId22" Type="http://schemas.openxmlformats.org/officeDocument/2006/relationships/chart" Target="../charts/chart17.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tags" Target="../tags/tag356.xml"/><Relationship Id="rId18" Type="http://schemas.openxmlformats.org/officeDocument/2006/relationships/tags" Target="../tags/tag361.xml"/><Relationship Id="rId26" Type="http://schemas.openxmlformats.org/officeDocument/2006/relationships/notesSlide" Target="../notesSlides/notesSlide15.xml"/><Relationship Id="rId3" Type="http://schemas.openxmlformats.org/officeDocument/2006/relationships/tags" Target="../tags/tag346.xml"/><Relationship Id="rId21" Type="http://schemas.openxmlformats.org/officeDocument/2006/relationships/tags" Target="../tags/tag364.xml"/><Relationship Id="rId7" Type="http://schemas.openxmlformats.org/officeDocument/2006/relationships/tags" Target="../tags/tag350.xml"/><Relationship Id="rId12" Type="http://schemas.openxmlformats.org/officeDocument/2006/relationships/tags" Target="../tags/tag355.xml"/><Relationship Id="rId17" Type="http://schemas.openxmlformats.org/officeDocument/2006/relationships/tags" Target="../tags/tag360.xml"/><Relationship Id="rId25" Type="http://schemas.openxmlformats.org/officeDocument/2006/relationships/slideLayout" Target="../slideLayouts/slideLayout21.xml"/><Relationship Id="rId2" Type="http://schemas.openxmlformats.org/officeDocument/2006/relationships/tags" Target="../tags/tag345.xml"/><Relationship Id="rId16" Type="http://schemas.openxmlformats.org/officeDocument/2006/relationships/tags" Target="../tags/tag359.xml"/><Relationship Id="rId20" Type="http://schemas.openxmlformats.org/officeDocument/2006/relationships/tags" Target="../tags/tag363.xml"/><Relationship Id="rId29" Type="http://schemas.openxmlformats.org/officeDocument/2006/relationships/image" Target="../media/image58.emf"/><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24" Type="http://schemas.openxmlformats.org/officeDocument/2006/relationships/tags" Target="../tags/tag367.xml"/><Relationship Id="rId5" Type="http://schemas.openxmlformats.org/officeDocument/2006/relationships/tags" Target="../tags/tag348.xml"/><Relationship Id="rId15" Type="http://schemas.openxmlformats.org/officeDocument/2006/relationships/tags" Target="../tags/tag358.xml"/><Relationship Id="rId23" Type="http://schemas.openxmlformats.org/officeDocument/2006/relationships/tags" Target="../tags/tag366.xml"/><Relationship Id="rId28" Type="http://schemas.openxmlformats.org/officeDocument/2006/relationships/oleObject" Target="../embeddings/oleObject24.bin"/><Relationship Id="rId10" Type="http://schemas.openxmlformats.org/officeDocument/2006/relationships/tags" Target="../tags/tag353.xml"/><Relationship Id="rId19" Type="http://schemas.openxmlformats.org/officeDocument/2006/relationships/tags" Target="../tags/tag362.xml"/><Relationship Id="rId31" Type="http://schemas.openxmlformats.org/officeDocument/2006/relationships/hyperlink" Target="https://www.eurocommerce.eu/living-with-and-responding-to-uncertainty-the-state-of-grocery-retail-2023/" TargetMode="External"/><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tags" Target="../tags/tag357.xml"/><Relationship Id="rId22" Type="http://schemas.openxmlformats.org/officeDocument/2006/relationships/tags" Target="../tags/tag365.xml"/><Relationship Id="rId27" Type="http://schemas.openxmlformats.org/officeDocument/2006/relationships/chart" Target="../charts/chart18.xml"/><Relationship Id="rId30"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chart" Target="../charts/chart24.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chart" Target="../charts/chart29.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8.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png"/><Relationship Id="rId3" Type="http://schemas.openxmlformats.org/officeDocument/2006/relationships/tags" Target="../tags/tag200.xml"/><Relationship Id="rId7" Type="http://schemas.openxmlformats.org/officeDocument/2006/relationships/notesSlide" Target="../notesSlides/notesSlide4.xml"/><Relationship Id="rId12" Type="http://schemas.openxmlformats.org/officeDocument/2006/relationships/image" Target="../media/image42.jpe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slideLayout" Target="../slideLayouts/slideLayout27.xml"/><Relationship Id="rId11" Type="http://schemas.openxmlformats.org/officeDocument/2006/relationships/image" Target="../media/image8.png"/><Relationship Id="rId5" Type="http://schemas.openxmlformats.org/officeDocument/2006/relationships/tags" Target="../tags/tag202.xml"/><Relationship Id="rId10" Type="http://schemas.openxmlformats.org/officeDocument/2006/relationships/image" Target="../media/image41.png"/><Relationship Id="rId4" Type="http://schemas.openxmlformats.org/officeDocument/2006/relationships/tags" Target="../tags/tag201.xml"/><Relationship Id="rId9" Type="http://schemas.openxmlformats.org/officeDocument/2006/relationships/image" Target="../media/image40.emf"/></Relationships>
</file>

<file path=ppt/slides/_rels/slide6.xml.rels><?xml version="1.0" encoding="UTF-8" standalone="yes"?>
<Relationships xmlns="http://schemas.openxmlformats.org/package/2006/relationships"><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tags" Target="../tags/tag228.xml"/><Relationship Id="rId39" Type="http://schemas.openxmlformats.org/officeDocument/2006/relationships/oleObject" Target="../embeddings/oleObject18.bin"/><Relationship Id="rId21" Type="http://schemas.openxmlformats.org/officeDocument/2006/relationships/tags" Target="../tags/tag223.xml"/><Relationship Id="rId34" Type="http://schemas.openxmlformats.org/officeDocument/2006/relationships/tags" Target="../tags/tag236.xml"/><Relationship Id="rId42" Type="http://schemas.openxmlformats.org/officeDocument/2006/relationships/chart" Target="../charts/chart1.xml"/><Relationship Id="rId47" Type="http://schemas.openxmlformats.org/officeDocument/2006/relationships/image" Target="../media/image48.png"/><Relationship Id="rId7" Type="http://schemas.openxmlformats.org/officeDocument/2006/relationships/tags" Target="../tags/tag209.xml"/><Relationship Id="rId2" Type="http://schemas.openxmlformats.org/officeDocument/2006/relationships/tags" Target="../tags/tag204.xml"/><Relationship Id="rId16" Type="http://schemas.openxmlformats.org/officeDocument/2006/relationships/tags" Target="../tags/tag218.xml"/><Relationship Id="rId29" Type="http://schemas.openxmlformats.org/officeDocument/2006/relationships/tags" Target="../tags/tag231.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tags" Target="../tags/tag226.xml"/><Relationship Id="rId32" Type="http://schemas.openxmlformats.org/officeDocument/2006/relationships/tags" Target="../tags/tag234.xml"/><Relationship Id="rId37" Type="http://schemas.openxmlformats.org/officeDocument/2006/relationships/slideLayout" Target="../slideLayouts/slideLayout26.xml"/><Relationship Id="rId40" Type="http://schemas.openxmlformats.org/officeDocument/2006/relationships/image" Target="../media/image22.emf"/><Relationship Id="rId45" Type="http://schemas.openxmlformats.org/officeDocument/2006/relationships/image" Target="../media/image46.png"/><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tags" Target="../tags/tag225.xml"/><Relationship Id="rId28" Type="http://schemas.openxmlformats.org/officeDocument/2006/relationships/tags" Target="../tags/tag230.xml"/><Relationship Id="rId36" Type="http://schemas.openxmlformats.org/officeDocument/2006/relationships/tags" Target="../tags/tag238.xml"/><Relationship Id="rId10" Type="http://schemas.openxmlformats.org/officeDocument/2006/relationships/tags" Target="../tags/tag212.xml"/><Relationship Id="rId19" Type="http://schemas.openxmlformats.org/officeDocument/2006/relationships/tags" Target="../tags/tag221.xml"/><Relationship Id="rId31" Type="http://schemas.openxmlformats.org/officeDocument/2006/relationships/tags" Target="../tags/tag233.xml"/><Relationship Id="rId44" Type="http://schemas.openxmlformats.org/officeDocument/2006/relationships/image" Target="../media/image45.svg"/><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tags" Target="../tags/tag229.xml"/><Relationship Id="rId30" Type="http://schemas.openxmlformats.org/officeDocument/2006/relationships/tags" Target="../tags/tag232.xml"/><Relationship Id="rId35" Type="http://schemas.openxmlformats.org/officeDocument/2006/relationships/tags" Target="../tags/tag237.xml"/><Relationship Id="rId43" Type="http://schemas.openxmlformats.org/officeDocument/2006/relationships/image" Target="../media/image44.png"/><Relationship Id="rId48" Type="http://schemas.openxmlformats.org/officeDocument/2006/relationships/image" Target="../media/image49.svg"/><Relationship Id="rId8" Type="http://schemas.openxmlformats.org/officeDocument/2006/relationships/tags" Target="../tags/tag210.xml"/><Relationship Id="rId3" Type="http://schemas.openxmlformats.org/officeDocument/2006/relationships/tags" Target="../tags/tag205.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tags" Target="../tags/tag227.xml"/><Relationship Id="rId33" Type="http://schemas.openxmlformats.org/officeDocument/2006/relationships/tags" Target="../tags/tag235.xml"/><Relationship Id="rId38" Type="http://schemas.openxmlformats.org/officeDocument/2006/relationships/notesSlide" Target="../notesSlides/notesSlide5.xml"/><Relationship Id="rId46" Type="http://schemas.openxmlformats.org/officeDocument/2006/relationships/image" Target="../media/image47.svg"/><Relationship Id="rId20" Type="http://schemas.openxmlformats.org/officeDocument/2006/relationships/tags" Target="../tags/tag222.xml"/><Relationship Id="rId41"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hyperlink" Target="https://www.eurocommerce.eu/app/uploads/2022/08/Disruption-and-Uncertainty-The-State-of-Grocery-Retail-2021-Europe-final.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D260C-D42C-2DA6-8FC6-C452B3F1E02D}"/>
              </a:ext>
            </a:extLst>
          </p:cNvPr>
          <p:cNvSpPr>
            <a:spLocks noGrp="1"/>
          </p:cNvSpPr>
          <p:nvPr>
            <p:ph type="body" sz="quarter" idx="10"/>
          </p:nvPr>
        </p:nvSpPr>
        <p:spPr>
          <a:xfrm>
            <a:off x="1085850" y="1933884"/>
            <a:ext cx="10538460" cy="1449395"/>
          </a:xfrm>
        </p:spPr>
        <p:txBody>
          <a:bodyPr/>
          <a:lstStyle/>
          <a:p>
            <a:pPr algn="l"/>
            <a:r>
              <a:rPr lang="en-GB" sz="4000" dirty="0"/>
              <a:t>Seafood on a Budget: how EU consumers are adjusting to reduced purchasing power</a:t>
            </a:r>
          </a:p>
          <a:p>
            <a:endParaRPr lang="en-GB" sz="3600" dirty="0"/>
          </a:p>
        </p:txBody>
      </p:sp>
      <p:sp>
        <p:nvSpPr>
          <p:cNvPr id="3" name="Text Placeholder 2">
            <a:extLst>
              <a:ext uri="{FF2B5EF4-FFF2-40B4-BE49-F238E27FC236}">
                <a16:creationId xmlns:a16="http://schemas.microsoft.com/office/drawing/2014/main" id="{67F3D8EC-F11A-1DE9-75B6-F5580A31A311}"/>
              </a:ext>
            </a:extLst>
          </p:cNvPr>
          <p:cNvSpPr>
            <a:spLocks noGrp="1"/>
          </p:cNvSpPr>
          <p:nvPr>
            <p:ph type="body" sz="quarter" idx="11"/>
          </p:nvPr>
        </p:nvSpPr>
        <p:spPr>
          <a:xfrm>
            <a:off x="1402080" y="3474721"/>
            <a:ext cx="9144000" cy="702287"/>
          </a:xfrm>
        </p:spPr>
        <p:txBody>
          <a:bodyPr/>
          <a:lstStyle/>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endParaRPr lang="en-GB" sz="2400" dirty="0">
              <a:latin typeface="Frank Ruhl Libre Medium" pitchFamily="2" charset="-79"/>
              <a:cs typeface="Frank Ruhl Libre Medium" pitchFamily="2" charset="-79"/>
            </a:endParaRPr>
          </a:p>
          <a:p>
            <a:r>
              <a:rPr lang="en-GB" sz="2400" dirty="0">
                <a:latin typeface="Frank Ruhl Libre Medium" pitchFamily="2" charset="-79"/>
                <a:cs typeface="Frank Ruhl Libre Medium" pitchFamily="2" charset="-79"/>
              </a:rPr>
              <a:t>EUMOFA Talk </a:t>
            </a:r>
          </a:p>
          <a:p>
            <a:r>
              <a:rPr lang="en-GB" sz="2400" dirty="0">
                <a:latin typeface="Frank Ruhl Libre Medium" pitchFamily="2" charset="-79"/>
                <a:cs typeface="Frank Ruhl Libre Medium" pitchFamily="2" charset="-79"/>
              </a:rPr>
              <a:t>5 July 2023</a:t>
            </a:r>
            <a:endParaRPr lang="en-BE" sz="2400" dirty="0">
              <a:latin typeface="Frank Ruhl Libre Medium" pitchFamily="2" charset="-79"/>
              <a:cs typeface="Frank Ruhl Libre Medium" pitchFamily="2" charset="-79"/>
            </a:endParaRPr>
          </a:p>
        </p:txBody>
      </p:sp>
    </p:spTree>
    <p:extLst>
      <p:ext uri="{BB962C8B-B14F-4D97-AF65-F5344CB8AC3E}">
        <p14:creationId xmlns:p14="http://schemas.microsoft.com/office/powerpoint/2010/main" val="1881994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1B9D0-21CA-6301-55EC-03AE11A9C695}"/>
              </a:ext>
            </a:extLst>
          </p:cNvPr>
          <p:cNvSpPr>
            <a:spLocks noGrp="1"/>
          </p:cNvSpPr>
          <p:nvPr>
            <p:ph type="sldNum" sz="quarter" idx="12"/>
          </p:nvPr>
        </p:nvSpPr>
        <p:spPr/>
        <p:txBody>
          <a:bodyPr/>
          <a:lstStyle/>
          <a:p>
            <a:fld id="{80F7BF91-CBCF-D141-A2EC-B94D26E87C5A}" type="slidenum">
              <a:rPr lang="en-BE" smtClean="0"/>
              <a:pPr/>
              <a:t>10</a:t>
            </a:fld>
            <a:endParaRPr lang="en-BE"/>
          </a:p>
        </p:txBody>
      </p:sp>
      <p:sp>
        <p:nvSpPr>
          <p:cNvPr id="4" name="TextBox 3">
            <a:extLst>
              <a:ext uri="{FF2B5EF4-FFF2-40B4-BE49-F238E27FC236}">
                <a16:creationId xmlns:a16="http://schemas.microsoft.com/office/drawing/2014/main" id="{FFD1A998-931D-B2B8-EF2D-C14105081AB4}"/>
              </a:ext>
            </a:extLst>
          </p:cNvPr>
          <p:cNvSpPr txBox="1"/>
          <p:nvPr/>
        </p:nvSpPr>
        <p:spPr>
          <a:xfrm>
            <a:off x="497306" y="315310"/>
            <a:ext cx="11263770" cy="861774"/>
          </a:xfrm>
          <a:prstGeom prst="rect">
            <a:avLst/>
          </a:prstGeom>
          <a:noFill/>
        </p:spPr>
        <p:txBody>
          <a:bodyPr wrap="square" rtlCol="0">
            <a:spAutoFit/>
          </a:bodyPr>
          <a:lstStyle/>
          <a:p>
            <a:r>
              <a:rPr lang="en-GB" sz="3000" b="1" dirty="0">
                <a:solidFill>
                  <a:srgbClr val="004F9F"/>
                </a:solidFill>
                <a:latin typeface="Frank Ruhl Libre" pitchFamily="2" charset="-79"/>
                <a:ea typeface="+mj-ea"/>
                <a:cs typeface="Frank Ruhl Libre" pitchFamily="2" charset="-79"/>
              </a:rPr>
              <a:t>Eurobarometer 2021 </a:t>
            </a:r>
          </a:p>
          <a:p>
            <a:r>
              <a:rPr lang="en-GB" sz="2000" i="1" dirty="0">
                <a:solidFill>
                  <a:srgbClr val="004F9F"/>
                </a:solidFill>
                <a:latin typeface="Frank Ruhl Libre" pitchFamily="2" charset="-79"/>
                <a:ea typeface="+mj-ea"/>
                <a:cs typeface="Frank Ruhl Libre" pitchFamily="2" charset="-79"/>
              </a:rPr>
              <a:t>EU Consumer habits fishery &amp; aquaculture products</a:t>
            </a:r>
            <a:endParaRPr lang="en-BE" sz="2000" i="1" dirty="0">
              <a:solidFill>
                <a:srgbClr val="004F9F"/>
              </a:solidFill>
              <a:latin typeface="Frank Ruhl Libre" pitchFamily="2" charset="-79"/>
              <a:ea typeface="+mj-ea"/>
              <a:cs typeface="Frank Ruhl Libre" pitchFamily="2" charset="-79"/>
            </a:endParaRPr>
          </a:p>
        </p:txBody>
      </p:sp>
      <p:sp>
        <p:nvSpPr>
          <p:cNvPr id="9" name="TextBox 8">
            <a:extLst>
              <a:ext uri="{FF2B5EF4-FFF2-40B4-BE49-F238E27FC236}">
                <a16:creationId xmlns:a16="http://schemas.microsoft.com/office/drawing/2014/main" id="{E2E904A7-DD05-50FF-E204-40E969F5F0FF}"/>
              </a:ext>
            </a:extLst>
          </p:cNvPr>
          <p:cNvSpPr txBox="1"/>
          <p:nvPr/>
        </p:nvSpPr>
        <p:spPr>
          <a:xfrm>
            <a:off x="732230" y="1330973"/>
            <a:ext cx="9688778" cy="369332"/>
          </a:xfrm>
          <a:prstGeom prst="rect">
            <a:avLst/>
          </a:prstGeom>
          <a:noFill/>
        </p:spPr>
        <p:txBody>
          <a:bodyPr wrap="square" rtlCol="0">
            <a:spAutoFit/>
          </a:bodyPr>
          <a:lstStyle/>
          <a:p>
            <a:pPr marL="285750" indent="-285750">
              <a:buFont typeface="Wingdings" panose="05000000000000000000" pitchFamily="2" charset="2"/>
              <a:buChar char="Ø"/>
            </a:pPr>
            <a:r>
              <a:rPr lang="en-GB" b="1" dirty="0">
                <a:solidFill>
                  <a:srgbClr val="004F9F"/>
                </a:solidFill>
              </a:rPr>
              <a:t>What are the most important aspects when buying fishery and aquaculture products?  </a:t>
            </a:r>
            <a:endParaRPr lang="en-BE" b="1" dirty="0">
              <a:solidFill>
                <a:srgbClr val="004F9F"/>
              </a:solidFill>
            </a:endParaRPr>
          </a:p>
        </p:txBody>
      </p:sp>
      <p:pic>
        <p:nvPicPr>
          <p:cNvPr id="15" name="Picture 14">
            <a:extLst>
              <a:ext uri="{FF2B5EF4-FFF2-40B4-BE49-F238E27FC236}">
                <a16:creationId xmlns:a16="http://schemas.microsoft.com/office/drawing/2014/main" id="{31405873-1CD3-BFA7-730F-BBFDBACB119F}"/>
              </a:ext>
            </a:extLst>
          </p:cNvPr>
          <p:cNvPicPr>
            <a:picLocks noChangeAspect="1"/>
          </p:cNvPicPr>
          <p:nvPr/>
        </p:nvPicPr>
        <p:blipFill rotWithShape="1">
          <a:blip r:embed="rId3"/>
          <a:srcRect l="57002" t="47623" r="26737" b="14407"/>
          <a:stretch/>
        </p:blipFill>
        <p:spPr>
          <a:xfrm>
            <a:off x="2407105" y="1700305"/>
            <a:ext cx="7377790" cy="4844791"/>
          </a:xfrm>
          <a:prstGeom prst="rect">
            <a:avLst/>
          </a:prstGeom>
        </p:spPr>
      </p:pic>
    </p:spTree>
    <p:extLst>
      <p:ext uri="{BB962C8B-B14F-4D97-AF65-F5344CB8AC3E}">
        <p14:creationId xmlns:p14="http://schemas.microsoft.com/office/powerpoint/2010/main" val="143855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C99472-5117-3A72-48FB-5A16E9D1ABC4}"/>
              </a:ext>
            </a:extLst>
          </p:cNvPr>
          <p:cNvSpPr>
            <a:spLocks noGrp="1"/>
          </p:cNvSpPr>
          <p:nvPr>
            <p:ph type="sldNum" sz="quarter" idx="12"/>
          </p:nvPr>
        </p:nvSpPr>
        <p:spPr/>
        <p:txBody>
          <a:bodyPr/>
          <a:lstStyle/>
          <a:p>
            <a:fld id="{80F7BF91-CBCF-D141-A2EC-B94D26E87C5A}" type="slidenum">
              <a:rPr lang="en-BE" smtClean="0"/>
              <a:pPr/>
              <a:t>11</a:t>
            </a:fld>
            <a:endParaRPr lang="en-BE"/>
          </a:p>
        </p:txBody>
      </p:sp>
      <p:sp>
        <p:nvSpPr>
          <p:cNvPr id="5" name="Title 4">
            <a:extLst>
              <a:ext uri="{FF2B5EF4-FFF2-40B4-BE49-F238E27FC236}">
                <a16:creationId xmlns:a16="http://schemas.microsoft.com/office/drawing/2014/main" id="{855C9363-6800-9B41-851E-4C1FE31DC1AD}"/>
              </a:ext>
            </a:extLst>
          </p:cNvPr>
          <p:cNvSpPr>
            <a:spLocks noGrp="1"/>
          </p:cNvSpPr>
          <p:nvPr>
            <p:ph type="title"/>
          </p:nvPr>
        </p:nvSpPr>
        <p:spPr>
          <a:xfrm>
            <a:off x="497307" y="325500"/>
            <a:ext cx="7063956" cy="954660"/>
          </a:xfrm>
        </p:spPr>
        <p:txBody>
          <a:bodyPr/>
          <a:lstStyle/>
          <a:p>
            <a:r>
              <a:rPr lang="en-GB" b="1" dirty="0"/>
              <a:t>State of Grocery Retail</a:t>
            </a:r>
            <a:br>
              <a:rPr lang="en-GB" dirty="0"/>
            </a:br>
            <a:r>
              <a:rPr lang="en-GB" sz="2000" i="1" dirty="0"/>
              <a:t>Navigating the market headwinds (2022)</a:t>
            </a:r>
            <a:endParaRPr lang="en-BE" sz="2000" i="1" dirty="0"/>
          </a:p>
        </p:txBody>
      </p:sp>
      <p:pic>
        <p:nvPicPr>
          <p:cNvPr id="6" name="Picture Placeholder 5">
            <a:extLst>
              <a:ext uri="{FF2B5EF4-FFF2-40B4-BE49-F238E27FC236}">
                <a16:creationId xmlns:a16="http://schemas.microsoft.com/office/drawing/2014/main" id="{642CEBCD-99B6-09D4-75EC-5C94D498EB1A}"/>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59" b="59"/>
          <a:stretch>
            <a:fillRect/>
          </a:stretch>
        </p:blipFill>
        <p:spPr>
          <a:xfrm>
            <a:off x="7561263" y="325438"/>
            <a:ext cx="4132262" cy="5588000"/>
          </a:xfrm>
          <a:prstGeom prst="rect">
            <a:avLst/>
          </a:prstGeom>
        </p:spPr>
      </p:pic>
      <p:sp>
        <p:nvSpPr>
          <p:cNvPr id="7" name="Content Placeholder 3">
            <a:extLst>
              <a:ext uri="{FF2B5EF4-FFF2-40B4-BE49-F238E27FC236}">
                <a16:creationId xmlns:a16="http://schemas.microsoft.com/office/drawing/2014/main" id="{1CB09C5B-083F-3783-08AE-2BAD5F41BB9C}"/>
              </a:ext>
            </a:extLst>
          </p:cNvPr>
          <p:cNvSpPr txBox="1">
            <a:spLocks noGrp="1"/>
          </p:cNvSpPr>
          <p:nvPr>
            <p:ph idx="1"/>
          </p:nvPr>
        </p:nvSpPr>
        <p:spPr>
          <a:xfrm>
            <a:off x="496888" y="1227138"/>
            <a:ext cx="6553200" cy="4962525"/>
          </a:xfrm>
          <a:prstGeom prst="rect">
            <a:avLst/>
          </a:prstGeom>
          <a:solidFill>
            <a:schemeClr val="accent3">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10000"/>
              </a:lnSpc>
              <a:spcBef>
                <a:spcPct val="0"/>
              </a:spcBef>
              <a:spcAft>
                <a:spcPct val="0"/>
              </a:spcAft>
              <a:buClr>
                <a:srgbClr val="0070C0"/>
              </a:buClr>
              <a:buFont typeface="Wingdings" panose="05000000000000000000" pitchFamily="2" charset="2"/>
              <a:buChar char="§"/>
            </a:pPr>
            <a:endParaRPr lang="en-US" altLang="en-US" sz="2000" dirty="0">
              <a:latin typeface="Poppins" panose="00000500000000000000" pitchFamily="2" charset="0"/>
              <a:cs typeface="Poppins" panose="00000500000000000000" pitchFamily="2" charset="0"/>
            </a:endParaRPr>
          </a:p>
          <a:p>
            <a:pPr marL="457200" indent="-457200" algn="just">
              <a:lnSpc>
                <a:spcPct val="110000"/>
              </a:lnSpc>
              <a:spcBef>
                <a:spcPct val="0"/>
              </a:spcBef>
              <a:spcAft>
                <a:spcPct val="0"/>
              </a:spcAft>
              <a:buClr>
                <a:srgbClr val="0070C0"/>
              </a:buClr>
              <a:buFont typeface="Wingdings" panose="05000000000000000000" pitchFamily="2" charset="2"/>
              <a:buChar char="§"/>
            </a:pPr>
            <a:r>
              <a:rPr lang="en-US" altLang="en-US" sz="2000" dirty="0">
                <a:latin typeface="Poppins" panose="00000500000000000000" pitchFamily="2" charset="0"/>
                <a:cs typeface="Poppins" panose="00000500000000000000" pitchFamily="2" charset="0"/>
              </a:rPr>
              <a:t>Russian invasion of Ukraine and consequences of sanctions </a:t>
            </a:r>
            <a:r>
              <a:rPr lang="en-US" altLang="en-US" sz="2000" dirty="0">
                <a:latin typeface="Poppins" panose="00000500000000000000" pitchFamily="2" charset="0"/>
                <a:cs typeface="Poppins" panose="00000500000000000000" pitchFamily="2" charset="0"/>
                <a:sym typeface="Wingdings" panose="05000000000000000000" pitchFamily="2" charset="2"/>
              </a:rPr>
              <a:t> </a:t>
            </a:r>
            <a:r>
              <a:rPr lang="en-US" altLang="en-US" sz="2000" b="1" dirty="0">
                <a:solidFill>
                  <a:srgbClr val="004F9F"/>
                </a:solidFill>
                <a:latin typeface="Poppins" panose="00000500000000000000" pitchFamily="2" charset="0"/>
                <a:cs typeface="Poppins" panose="00000500000000000000" pitchFamily="2" charset="0"/>
                <a:sym typeface="Wingdings" panose="05000000000000000000" pitchFamily="2" charset="2"/>
              </a:rPr>
              <a:t>inflationary pressure and reduction of consumers’ available income </a:t>
            </a:r>
          </a:p>
          <a:p>
            <a:pPr marL="457200" indent="-457200" algn="just">
              <a:lnSpc>
                <a:spcPct val="110000"/>
              </a:lnSpc>
              <a:spcBef>
                <a:spcPct val="0"/>
              </a:spcBef>
              <a:spcAft>
                <a:spcPct val="0"/>
              </a:spcAft>
              <a:buClr>
                <a:srgbClr val="0070C0"/>
              </a:buClr>
              <a:buFont typeface="Wingdings" panose="05000000000000000000" pitchFamily="2" charset="2"/>
              <a:buChar char="§"/>
            </a:pPr>
            <a:endParaRPr lang="en-US" altLang="en-US" sz="2000" dirty="0">
              <a:latin typeface="Poppins" panose="00000500000000000000" pitchFamily="2" charset="0"/>
              <a:cs typeface="Poppins" panose="00000500000000000000" pitchFamily="2" charset="0"/>
              <a:sym typeface="Wingdings" panose="05000000000000000000" pitchFamily="2" charset="2"/>
            </a:endParaRPr>
          </a:p>
          <a:p>
            <a:pPr marL="457200" indent="-457200" algn="just">
              <a:lnSpc>
                <a:spcPct val="110000"/>
              </a:lnSpc>
              <a:spcBef>
                <a:spcPct val="0"/>
              </a:spcBef>
              <a:spcAft>
                <a:spcPct val="0"/>
              </a:spcAft>
              <a:buClr>
                <a:srgbClr val="0070C0"/>
              </a:buClr>
              <a:buFont typeface="Wingdings" panose="05000000000000000000" pitchFamily="2" charset="2"/>
              <a:buChar char="§"/>
            </a:pPr>
            <a:r>
              <a:rPr lang="en-US" altLang="en-US" sz="2000" b="1" dirty="0">
                <a:solidFill>
                  <a:srgbClr val="004F9F"/>
                </a:solidFill>
                <a:latin typeface="Poppins" panose="00000500000000000000" pitchFamily="2" charset="0"/>
                <a:cs typeface="Poppins" panose="00000500000000000000" pitchFamily="2" charset="0"/>
                <a:sym typeface="Wingdings" panose="05000000000000000000" pitchFamily="2" charset="2"/>
              </a:rPr>
              <a:t>Widening polarization </a:t>
            </a:r>
            <a:r>
              <a:rPr lang="en-US" altLang="en-US" sz="2000" dirty="0">
                <a:latin typeface="Poppins" panose="00000500000000000000" pitchFamily="2" charset="0"/>
                <a:cs typeface="Poppins" panose="00000500000000000000" pitchFamily="2" charset="0"/>
                <a:sym typeface="Wingdings" panose="05000000000000000000" pitchFamily="2" charset="2"/>
              </a:rPr>
              <a:t>with </a:t>
            </a:r>
            <a:r>
              <a:rPr lang="en-US" altLang="en-US" sz="2000" b="1" dirty="0">
                <a:solidFill>
                  <a:srgbClr val="004F9F"/>
                </a:solidFill>
                <a:latin typeface="Poppins" panose="00000500000000000000" pitchFamily="2" charset="0"/>
                <a:cs typeface="Poppins" panose="00000500000000000000" pitchFamily="2" charset="0"/>
                <a:sym typeface="Wingdings" panose="05000000000000000000" pitchFamily="2" charset="2"/>
              </a:rPr>
              <a:t>higher price sensitivity</a:t>
            </a:r>
            <a:r>
              <a:rPr lang="en-US" altLang="en-US" sz="2000" dirty="0">
                <a:latin typeface="Poppins" panose="00000500000000000000" pitchFamily="2" charset="0"/>
                <a:cs typeface="Poppins" panose="00000500000000000000" pitchFamily="2" charset="0"/>
                <a:sym typeface="Wingdings" panose="05000000000000000000" pitchFamily="2" charset="2"/>
              </a:rPr>
              <a:t> and more focus on health, premium, and sustainability at the same time. </a:t>
            </a:r>
            <a:endParaRPr lang="en-US" altLang="en-US" sz="2000" dirty="0">
              <a:latin typeface="Poppins" panose="00000500000000000000" pitchFamily="2" charset="0"/>
              <a:cs typeface="Poppins" panose="00000500000000000000" pitchFamily="2" charset="0"/>
            </a:endParaRPr>
          </a:p>
          <a:p>
            <a:pPr marL="457200" indent="-457200">
              <a:lnSpc>
                <a:spcPct val="110000"/>
              </a:lnSpc>
              <a:spcBef>
                <a:spcPts val="600"/>
              </a:spcBef>
              <a:spcAft>
                <a:spcPct val="0"/>
              </a:spcAft>
              <a:buClr>
                <a:srgbClr val="0070C0"/>
              </a:buClr>
              <a:buFont typeface="Wingdings" panose="05000000000000000000" pitchFamily="2" charset="2"/>
              <a:buChar char="§"/>
            </a:pPr>
            <a:endParaRPr lang="en-US" altLang="en-US" b="1" dirty="0">
              <a:solidFill>
                <a:srgbClr val="004F9F"/>
              </a:solidFill>
            </a:endParaRPr>
          </a:p>
        </p:txBody>
      </p:sp>
    </p:spTree>
    <p:extLst>
      <p:ext uri="{BB962C8B-B14F-4D97-AF65-F5344CB8AC3E}">
        <p14:creationId xmlns:p14="http://schemas.microsoft.com/office/powerpoint/2010/main" val="2109446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EB8D299-815A-4A32-B85F-721DE446C8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95" imgH="396" progId="TCLayout.ActiveDocument.1">
                  <p:embed/>
                </p:oleObj>
              </mc:Choice>
              <mc:Fallback>
                <p:oleObj name="think-cell Slide" r:id="rId48" imgW="395" imgH="396" progId="TCLayout.ActiveDocument.1">
                  <p:embed/>
                  <p:pic>
                    <p:nvPicPr>
                      <p:cNvPr id="8" name="Object 7" hidden="1">
                        <a:extLst>
                          <a:ext uri="{FF2B5EF4-FFF2-40B4-BE49-F238E27FC236}">
                            <a16:creationId xmlns:a16="http://schemas.microsoft.com/office/drawing/2014/main" id="{FEB8D299-815A-4A32-B85F-721DE446C8A5}"/>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pic>
        <p:nvPicPr>
          <p:cNvPr id="65" name="Picture 64">
            <a:extLst>
              <a:ext uri="{FF2B5EF4-FFF2-40B4-BE49-F238E27FC236}">
                <a16:creationId xmlns:a16="http://schemas.microsoft.com/office/drawing/2014/main" id="{0D8AB52B-6774-438F-A2CA-31DBB50D7C6C}"/>
              </a:ext>
            </a:extLst>
          </p:cNvPr>
          <p:cNvPicPr>
            <a:picLocks noChangeAspect="1"/>
          </p:cNvPicPr>
          <p:nvPr/>
        </p:nvPicPr>
        <p:blipFill rotWithShape="1">
          <a:blip r:embed="rId50" cstate="email">
            <a:extLst>
              <a:ext uri="{28A0092B-C50C-407E-A947-70E740481C1C}">
                <a14:useLocalDpi xmlns:a14="http://schemas.microsoft.com/office/drawing/2010/main"/>
              </a:ext>
            </a:extLst>
          </a:blip>
          <a:srcRect l="35790"/>
          <a:stretch/>
        </p:blipFill>
        <p:spPr>
          <a:xfrm>
            <a:off x="4365523" y="0"/>
            <a:ext cx="7826476" cy="6372387"/>
          </a:xfrm>
          <a:prstGeom prst="rect">
            <a:avLst/>
          </a:prstGeom>
        </p:spPr>
      </p:pic>
      <p:sp>
        <p:nvSpPr>
          <p:cNvPr id="5" name="2. Slide Title">
            <a:extLst>
              <a:ext uri="{FF2B5EF4-FFF2-40B4-BE49-F238E27FC236}">
                <a16:creationId xmlns:a16="http://schemas.microsoft.com/office/drawing/2014/main" id="{6D5CC202-5677-4FBD-AD17-AE06903FB507}"/>
              </a:ext>
            </a:extLst>
          </p:cNvPr>
          <p:cNvSpPr>
            <a:spLocks noGrp="1"/>
          </p:cNvSpPr>
          <p:nvPr>
            <p:ph type="title"/>
            <p:custDataLst>
              <p:tags r:id="rId2"/>
            </p:custDataLst>
          </p:nvPr>
        </p:nvSpPr>
        <p:spPr>
          <a:xfrm>
            <a:off x="554736" y="2436515"/>
            <a:ext cx="3465576" cy="769441"/>
          </a:xfrm>
        </p:spPr>
        <p:txBody>
          <a:bodyPr vert="horz"/>
          <a:lstStyle/>
          <a:p>
            <a:r>
              <a:rPr lang="en-US" dirty="0"/>
              <a:t>B: Widening polarization (1/2)</a:t>
            </a:r>
            <a:endParaRPr lang="de-DE" dirty="0"/>
          </a:p>
        </p:txBody>
      </p:sp>
      <p:sp>
        <p:nvSpPr>
          <p:cNvPr id="43" name="4. Footnote">
            <a:extLst>
              <a:ext uri="{FF2B5EF4-FFF2-40B4-BE49-F238E27FC236}">
                <a16:creationId xmlns:a16="http://schemas.microsoft.com/office/drawing/2014/main" id="{F5899209-66C6-4937-BF7F-BFD94E751D8A}"/>
              </a:ext>
            </a:extLst>
          </p:cNvPr>
          <p:cNvSpPr txBox="1"/>
          <p:nvPr>
            <p:custDataLst>
              <p:tags r:id="rId3"/>
            </p:custDataLst>
          </p:nvPr>
        </p:nvSpPr>
        <p:spPr>
          <a:xfrm>
            <a:off x="4681472" y="6168618"/>
            <a:ext cx="6958840"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Share of consumer that want to do more of activity minus share of consumer that want to do less of activity in 2022 vs. 2021) Thus, negative numbers imply that consumers want to reduce their grocery shopping in these categories.</a:t>
            </a:r>
          </a:p>
        </p:txBody>
      </p:sp>
      <p:sp>
        <p:nvSpPr>
          <p:cNvPr id="44" name="5. Source">
            <a:extLst>
              <a:ext uri="{FF2B5EF4-FFF2-40B4-BE49-F238E27FC236}">
                <a16:creationId xmlns:a16="http://schemas.microsoft.com/office/drawing/2014/main" id="{14EEA911-22A2-4A20-B562-CC715E7664CC}"/>
              </a:ext>
            </a:extLst>
          </p:cNvPr>
          <p:cNvSpPr txBox="1"/>
          <p:nvPr>
            <p:custDataLst>
              <p:tags r:id="rId4"/>
            </p:custDataLst>
          </p:nvPr>
        </p:nvSpPr>
        <p:spPr>
          <a:xfrm>
            <a:off x="4682236" y="6501669"/>
            <a:ext cx="4961298" cy="24622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Source: Consumer Survey, 11/06-11/30, N=11’573 incl. the following markets: CH, DE, ES, FR, IT, NL, PL, SE, UK, sample to match general population 18+ years</a:t>
            </a:r>
          </a:p>
        </p:txBody>
      </p:sp>
      <p:sp>
        <p:nvSpPr>
          <p:cNvPr id="45" name="Rectangle 44">
            <a:extLst>
              <a:ext uri="{FF2B5EF4-FFF2-40B4-BE49-F238E27FC236}">
                <a16:creationId xmlns:a16="http://schemas.microsoft.com/office/drawing/2014/main" id="{63BD9D71-65F1-40A2-A6B8-D07BF6A4DA12}"/>
              </a:ext>
            </a:extLst>
          </p:cNvPr>
          <p:cNvSpPr/>
          <p:nvPr/>
        </p:nvSpPr>
        <p:spPr>
          <a:xfrm>
            <a:off x="7147330" y="3453019"/>
            <a:ext cx="749300" cy="949299"/>
          </a:xfrm>
          <a:prstGeom prst="rect">
            <a:avLst/>
          </a:prstGeom>
          <a:solidFill>
            <a:srgbClr val="E6E6E6">
              <a:alpha val="21961"/>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err="1">
              <a:ln>
                <a:noFill/>
              </a:ln>
              <a:solidFill>
                <a:srgbClr val="FFFFFF"/>
              </a:solidFill>
              <a:effectLst/>
              <a:uLnTx/>
              <a:uFillTx/>
              <a:latin typeface="Arial"/>
              <a:ea typeface="+mn-ea"/>
              <a:cs typeface="+mn-cs"/>
            </a:endParaRPr>
          </a:p>
        </p:txBody>
      </p:sp>
      <p:graphicFrame>
        <p:nvGraphicFramePr>
          <p:cNvPr id="73" name="Chart 72">
            <a:extLst>
              <a:ext uri="{FF2B5EF4-FFF2-40B4-BE49-F238E27FC236}">
                <a16:creationId xmlns:a16="http://schemas.microsoft.com/office/drawing/2014/main" id="{1ADEF2E1-D0EB-4CA6-AECA-0AC871B62B33}"/>
              </a:ext>
            </a:extLst>
          </p:cNvPr>
          <p:cNvGraphicFramePr/>
          <p:nvPr>
            <p:custDataLst>
              <p:tags r:id="rId5"/>
            </p:custDataLst>
          </p:nvPr>
        </p:nvGraphicFramePr>
        <p:xfrm>
          <a:off x="6992938" y="3240088"/>
          <a:ext cx="1095375" cy="2501900"/>
        </p:xfrm>
        <a:graphic>
          <a:graphicData uri="http://schemas.openxmlformats.org/drawingml/2006/chart">
            <c:chart xmlns:c="http://schemas.openxmlformats.org/drawingml/2006/chart" xmlns:r="http://schemas.openxmlformats.org/officeDocument/2006/relationships" r:id="rId51"/>
          </a:graphicData>
        </a:graphic>
      </p:graphicFrame>
      <p:sp>
        <p:nvSpPr>
          <p:cNvPr id="78" name="Text Placeholder 2">
            <a:extLst>
              <a:ext uri="{FF2B5EF4-FFF2-40B4-BE49-F238E27FC236}">
                <a16:creationId xmlns:a16="http://schemas.microsoft.com/office/drawing/2014/main" id="{27A5225B-8192-4EFC-B1BC-57FFE04C8A28}"/>
              </a:ext>
            </a:extLst>
          </p:cNvPr>
          <p:cNvSpPr>
            <a:spLocks noGrp="1"/>
          </p:cNvSpPr>
          <p:nvPr>
            <p:custDataLst>
              <p:tags r:id="rId6"/>
            </p:custDataLst>
          </p:nvPr>
        </p:nvSpPr>
        <p:spPr bwMode="gray">
          <a:xfrm>
            <a:off x="7591425" y="36306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0590D6C2-0DE1-4246-8D34-889C925A1542}" type="datetime'''''''''''''''3''''''9''%'''''''''''''''''''''''''">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39%</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66" name="Text Placeholder 2">
            <a:extLst>
              <a:ext uri="{FF2B5EF4-FFF2-40B4-BE49-F238E27FC236}">
                <a16:creationId xmlns:a16="http://schemas.microsoft.com/office/drawing/2014/main" id="{9B186E50-F3AE-4BC9-ACF4-34681E4A0BCA}"/>
              </a:ext>
            </a:extLst>
          </p:cNvPr>
          <p:cNvSpPr>
            <a:spLocks noGrp="1"/>
          </p:cNvSpPr>
          <p:nvPr>
            <p:custDataLst>
              <p:tags r:id="rId7"/>
            </p:custDataLst>
          </p:nvPr>
        </p:nvSpPr>
        <p:spPr bwMode="auto">
          <a:xfrm>
            <a:off x="7181850" y="5702300"/>
            <a:ext cx="7159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FDA003CC-A7CE-4D0F-B1C9-5572FFC4D83F}" type="datetime'''H''''igh''''''''''''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High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7" name="Text Placeholder 2">
            <a:extLst>
              <a:ext uri="{FF2B5EF4-FFF2-40B4-BE49-F238E27FC236}">
                <a16:creationId xmlns:a16="http://schemas.microsoft.com/office/drawing/2014/main" id="{84C8DC2C-2B18-4B60-AA05-38C8081503C1}"/>
              </a:ext>
            </a:extLst>
          </p:cNvPr>
          <p:cNvSpPr>
            <a:spLocks noGrp="1"/>
          </p:cNvSpPr>
          <p:nvPr>
            <p:custDataLst>
              <p:tags r:id="rId8"/>
            </p:custDataLst>
          </p:nvPr>
        </p:nvSpPr>
        <p:spPr bwMode="gray">
          <a:xfrm>
            <a:off x="7202488" y="377348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D60CF7E-BD74-41DF-8D3E-24DBB41FB070}" type="datetime'''''''''''''''''3''5%'''''''''''''">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35%</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9" name="Rectangle 78">
            <a:extLst>
              <a:ext uri="{FF2B5EF4-FFF2-40B4-BE49-F238E27FC236}">
                <a16:creationId xmlns:a16="http://schemas.microsoft.com/office/drawing/2014/main" id="{3317AFFB-B690-4AD8-AA67-F43074C26619}"/>
              </a:ext>
            </a:extLst>
          </p:cNvPr>
          <p:cNvSpPr/>
          <p:nvPr/>
        </p:nvSpPr>
        <p:spPr>
          <a:xfrm>
            <a:off x="4747479" y="2866179"/>
            <a:ext cx="614662" cy="903586"/>
          </a:xfrm>
          <a:prstGeom prst="rect">
            <a:avLst/>
          </a:prstGeom>
          <a:solidFill>
            <a:srgbClr val="E6E6E6">
              <a:alpha val="21961"/>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0" name="TextBox 79">
            <a:extLst>
              <a:ext uri="{FF2B5EF4-FFF2-40B4-BE49-F238E27FC236}">
                <a16:creationId xmlns:a16="http://schemas.microsoft.com/office/drawing/2014/main" id="{C165F89F-DEE6-4FDF-A9D5-664055F34D1B}"/>
              </a:ext>
            </a:extLst>
          </p:cNvPr>
          <p:cNvSpPr txBox="1">
            <a:spLocks/>
          </p:cNvSpPr>
          <p:nvPr/>
        </p:nvSpPr>
        <p:spPr>
          <a:xfrm>
            <a:off x="4681539" y="1469802"/>
            <a:ext cx="7040562" cy="43088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Net intent</a:t>
            </a:r>
            <a:r>
              <a:rPr kumimoji="0" lang="en-US" sz="14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1</a:t>
            </a: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of customers towards grocery shopping in 2022 compared to 2021, </a:t>
            </a:r>
            <a:r>
              <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 %,</a:t>
            </a:r>
            <a:r>
              <a:rPr kumimoji="0" lang="en-US" sz="14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 </a:t>
            </a:r>
            <a:r>
              <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European average</a:t>
            </a:r>
          </a:p>
        </p:txBody>
      </p:sp>
      <p:cxnSp>
        <p:nvCxnSpPr>
          <p:cNvPr id="81" name="LineSeparatorDefault 98">
            <a:extLst>
              <a:ext uri="{FF2B5EF4-FFF2-40B4-BE49-F238E27FC236}">
                <a16:creationId xmlns:a16="http://schemas.microsoft.com/office/drawing/2014/main" id="{307E039A-B563-4D43-8F07-BAFCCB2042E7}"/>
              </a:ext>
            </a:extLst>
          </p:cNvPr>
          <p:cNvCxnSpPr>
            <a:cxnSpLocks/>
          </p:cNvCxnSpPr>
          <p:nvPr>
            <p:custDataLst>
              <p:tags r:id="rId9"/>
            </p:custDataLst>
          </p:nvPr>
        </p:nvCxnSpPr>
        <p:spPr>
          <a:xfrm>
            <a:off x="4681538" y="1942821"/>
            <a:ext cx="7010310"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6F943EA-3C4F-4D3F-8CAB-89B58A85AB07}"/>
              </a:ext>
            </a:extLst>
          </p:cNvPr>
          <p:cNvSpPr txBox="1">
            <a:spLocks/>
          </p:cNvSpPr>
          <p:nvPr/>
        </p:nvSpPr>
        <p:spPr>
          <a:xfrm>
            <a:off x="4681537" y="2054659"/>
            <a:ext cx="1511301" cy="69249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Price</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Intention to look for more ways to save money in 2022 than 2021</a:t>
            </a:r>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87" name="TextBox 86">
            <a:extLst>
              <a:ext uri="{FF2B5EF4-FFF2-40B4-BE49-F238E27FC236}">
                <a16:creationId xmlns:a16="http://schemas.microsoft.com/office/drawing/2014/main" id="{2D0B8F93-563E-4090-9D46-4C3D94BF1F00}"/>
              </a:ext>
            </a:extLst>
          </p:cNvPr>
          <p:cNvSpPr txBox="1">
            <a:spLocks/>
          </p:cNvSpPr>
          <p:nvPr/>
        </p:nvSpPr>
        <p:spPr>
          <a:xfrm>
            <a:off x="6308844" y="2054659"/>
            <a:ext cx="1677153" cy="69249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Health</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Intention to focus more on healthy eating/nutrition in 2022 than 2021</a:t>
            </a:r>
          </a:p>
        </p:txBody>
      </p:sp>
      <p:graphicFrame>
        <p:nvGraphicFramePr>
          <p:cNvPr id="74" name="Chart 73">
            <a:extLst>
              <a:ext uri="{FF2B5EF4-FFF2-40B4-BE49-F238E27FC236}">
                <a16:creationId xmlns:a16="http://schemas.microsoft.com/office/drawing/2014/main" id="{EA98D7D2-0244-430D-8D74-909D5C2C61A3}"/>
              </a:ext>
            </a:extLst>
          </p:cNvPr>
          <p:cNvGraphicFramePr/>
          <p:nvPr>
            <p:custDataLst>
              <p:tags r:id="rId10"/>
            </p:custDataLst>
          </p:nvPr>
        </p:nvGraphicFramePr>
        <p:xfrm>
          <a:off x="4598988" y="3240088"/>
          <a:ext cx="912812" cy="2501900"/>
        </p:xfrm>
        <a:graphic>
          <a:graphicData uri="http://schemas.openxmlformats.org/drawingml/2006/chart">
            <c:chart xmlns:c="http://schemas.openxmlformats.org/drawingml/2006/chart" xmlns:r="http://schemas.openxmlformats.org/officeDocument/2006/relationships" r:id="rId52"/>
          </a:graphicData>
        </a:graphic>
      </p:graphicFrame>
      <p:sp>
        <p:nvSpPr>
          <p:cNvPr id="90" name="Text Placeholder 2">
            <a:extLst>
              <a:ext uri="{FF2B5EF4-FFF2-40B4-BE49-F238E27FC236}">
                <a16:creationId xmlns:a16="http://schemas.microsoft.com/office/drawing/2014/main" id="{65C3AFEF-35D2-4D07-BF2A-C2AC0B1ADCE7}"/>
              </a:ext>
            </a:extLst>
          </p:cNvPr>
          <p:cNvSpPr>
            <a:spLocks noGrp="1"/>
          </p:cNvSpPr>
          <p:nvPr>
            <p:custDataLst>
              <p:tags r:id="rId11"/>
            </p:custDataLst>
          </p:nvPr>
        </p:nvSpPr>
        <p:spPr bwMode="auto">
          <a:xfrm>
            <a:off x="4711700" y="5702300"/>
            <a:ext cx="6873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E595DC5-5467-432A-9207-6EA16C99B242}" type="datetime'Lo''''''''''w''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Low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1" name="Text Placeholder 2">
            <a:extLst>
              <a:ext uri="{FF2B5EF4-FFF2-40B4-BE49-F238E27FC236}">
                <a16:creationId xmlns:a16="http://schemas.microsoft.com/office/drawing/2014/main" id="{39508AF5-391F-4761-BA7A-3E74F6787FA4}"/>
              </a:ext>
            </a:extLst>
          </p:cNvPr>
          <p:cNvSpPr>
            <a:spLocks noGrp="1"/>
          </p:cNvSpPr>
          <p:nvPr>
            <p:custDataLst>
              <p:tags r:id="rId12"/>
            </p:custDataLst>
          </p:nvPr>
        </p:nvSpPr>
        <p:spPr bwMode="gray">
          <a:xfrm>
            <a:off x="4756150" y="358933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2373EC36-FF17-4F0C-B6AE-CBCB27B0A19F}" type="datetime'''''4''''''''''''''''''''''0''''''''''''''''''''''''''''''%'''">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40%</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2" name="Text Placeholder 2">
            <a:extLst>
              <a:ext uri="{FF2B5EF4-FFF2-40B4-BE49-F238E27FC236}">
                <a16:creationId xmlns:a16="http://schemas.microsoft.com/office/drawing/2014/main" id="{24D7BCCE-C449-442A-A05C-6410772CBFB8}"/>
              </a:ext>
            </a:extLst>
          </p:cNvPr>
          <p:cNvSpPr>
            <a:spLocks noGrp="1"/>
          </p:cNvSpPr>
          <p:nvPr>
            <p:custDataLst>
              <p:tags r:id="rId13"/>
            </p:custDataLst>
          </p:nvPr>
        </p:nvSpPr>
        <p:spPr bwMode="gray">
          <a:xfrm>
            <a:off x="5068888" y="314483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BA1AACD-7DD8-4CAE-944A-4EADB83C728F}" type="datetime'''''''''''''''5''''''''''''2''''''''''%'''">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52%</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4" name="Rectangle 93">
            <a:extLst>
              <a:ext uri="{FF2B5EF4-FFF2-40B4-BE49-F238E27FC236}">
                <a16:creationId xmlns:a16="http://schemas.microsoft.com/office/drawing/2014/main" id="{C875FFE2-C834-4617-8913-87FE42E68A17}"/>
              </a:ext>
            </a:extLst>
          </p:cNvPr>
          <p:cNvSpPr/>
          <p:nvPr>
            <p:custDataLst>
              <p:tags r:id="rId14"/>
            </p:custDataLst>
          </p:nvPr>
        </p:nvSpPr>
        <p:spPr bwMode="auto">
          <a:xfrm>
            <a:off x="9886950" y="1281113"/>
            <a:ext cx="138113" cy="138113"/>
          </a:xfrm>
          <a:prstGeom prst="rect">
            <a:avLst/>
          </a:prstGeom>
          <a:solidFill>
            <a:schemeClr val="accent3"/>
          </a:solidFill>
          <a:ln w="9525" cap="sq" algn="ctr">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7EF0193D-534F-437A-8229-C57FDBC070FA}"/>
              </a:ext>
            </a:extLst>
          </p:cNvPr>
          <p:cNvSpPr/>
          <p:nvPr>
            <p:custDataLst>
              <p:tags r:id="rId15"/>
            </p:custDataLst>
          </p:nvPr>
        </p:nvSpPr>
        <p:spPr bwMode="auto">
          <a:xfrm>
            <a:off x="9317038" y="1281113"/>
            <a:ext cx="138113" cy="138113"/>
          </a:xfrm>
          <a:prstGeom prst="rect">
            <a:avLst/>
          </a:prstGeom>
          <a:solidFill>
            <a:srgbClr val="B3B3B3"/>
          </a:solidFill>
          <a:ln w="9525" cap="sq" algn="ctr">
            <a:solidFill>
              <a:schemeClr val="accent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96" name="Text Placeholder 2">
            <a:extLst>
              <a:ext uri="{FF2B5EF4-FFF2-40B4-BE49-F238E27FC236}">
                <a16:creationId xmlns:a16="http://schemas.microsoft.com/office/drawing/2014/main" id="{FBE050AD-AA97-4B70-AA9A-DCC577318E76}"/>
              </a:ext>
            </a:extLst>
          </p:cNvPr>
          <p:cNvSpPr>
            <a:spLocks noGrp="1"/>
          </p:cNvSpPr>
          <p:nvPr>
            <p:custDataLst>
              <p:tags r:id="rId16"/>
            </p:custDataLst>
          </p:nvPr>
        </p:nvSpPr>
        <p:spPr bwMode="auto">
          <a:xfrm>
            <a:off x="10075863" y="1277938"/>
            <a:ext cx="2794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CEEBBFB-1C90-454F-80FA-3F6D0E61524F}" type="datetime'''2''''0''''''2''''''''''2'''''''''">
              <a:rPr kumimoji="0" lang="de-DE"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2022</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5" name="Text Placeholder 2">
            <a:extLst>
              <a:ext uri="{FF2B5EF4-FFF2-40B4-BE49-F238E27FC236}">
                <a16:creationId xmlns:a16="http://schemas.microsoft.com/office/drawing/2014/main" id="{81527C5A-5EC1-4D69-B5C5-967C0605E4A9}"/>
              </a:ext>
            </a:extLst>
          </p:cNvPr>
          <p:cNvSpPr>
            <a:spLocks noGrp="1"/>
          </p:cNvSpPr>
          <p:nvPr>
            <p:custDataLst>
              <p:tags r:id="rId17"/>
            </p:custDataLst>
          </p:nvPr>
        </p:nvSpPr>
        <p:spPr bwMode="auto">
          <a:xfrm>
            <a:off x="9505950" y="1277938"/>
            <a:ext cx="2794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94414A30-1325-43F0-BEC5-7A12B9265197}" type="datetime'''''''''''''2''''''''''''02''''''''1'''''''''''''''''''">
              <a:rPr kumimoji="0" lang="de-DE"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2021</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75" name="Chart 74">
            <a:extLst>
              <a:ext uri="{FF2B5EF4-FFF2-40B4-BE49-F238E27FC236}">
                <a16:creationId xmlns:a16="http://schemas.microsoft.com/office/drawing/2014/main" id="{7740F4B2-5867-40D1-83E1-EB9D181854E1}"/>
              </a:ext>
            </a:extLst>
          </p:cNvPr>
          <p:cNvGraphicFramePr/>
          <p:nvPr>
            <p:custDataLst>
              <p:tags r:id="rId18"/>
            </p:custDataLst>
          </p:nvPr>
        </p:nvGraphicFramePr>
        <p:xfrm>
          <a:off x="5346700" y="3240088"/>
          <a:ext cx="912813" cy="2501900"/>
        </p:xfrm>
        <a:graphic>
          <a:graphicData uri="http://schemas.openxmlformats.org/drawingml/2006/chart">
            <c:chart xmlns:c="http://schemas.openxmlformats.org/drawingml/2006/chart" xmlns:r="http://schemas.openxmlformats.org/officeDocument/2006/relationships" r:id="rId53"/>
          </a:graphicData>
        </a:graphic>
      </p:graphicFrame>
      <p:sp>
        <p:nvSpPr>
          <p:cNvPr id="99" name="Text Placeholder 2">
            <a:extLst>
              <a:ext uri="{FF2B5EF4-FFF2-40B4-BE49-F238E27FC236}">
                <a16:creationId xmlns:a16="http://schemas.microsoft.com/office/drawing/2014/main" id="{D3D3AD1A-EEBC-4468-92B5-6A862F2B4C5A}"/>
              </a:ext>
            </a:extLst>
          </p:cNvPr>
          <p:cNvSpPr>
            <a:spLocks noGrp="1"/>
          </p:cNvSpPr>
          <p:nvPr>
            <p:custDataLst>
              <p:tags r:id="rId19"/>
            </p:custDataLst>
          </p:nvPr>
        </p:nvSpPr>
        <p:spPr bwMode="gray">
          <a:xfrm>
            <a:off x="5503863" y="40433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E3D3488-E09C-44E2-BF67-7814EE5E5C87}" type="datetime'''''''''''''''2''''''''''''''''''''''''''''''''''8''''''%'''">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28%</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98" name="Text Placeholder 2">
            <a:extLst>
              <a:ext uri="{FF2B5EF4-FFF2-40B4-BE49-F238E27FC236}">
                <a16:creationId xmlns:a16="http://schemas.microsoft.com/office/drawing/2014/main" id="{FBE4EB72-DFBC-4EFD-9A16-D24BE8A86C53}"/>
              </a:ext>
            </a:extLst>
          </p:cNvPr>
          <p:cNvSpPr>
            <a:spLocks noGrp="1"/>
          </p:cNvSpPr>
          <p:nvPr>
            <p:custDataLst>
              <p:tags r:id="rId20"/>
            </p:custDataLst>
          </p:nvPr>
        </p:nvSpPr>
        <p:spPr bwMode="auto">
          <a:xfrm>
            <a:off x="5445125" y="5702300"/>
            <a:ext cx="7159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1826F61-A820-47F9-938E-7555288026F6}" type="datetime'''''''H''igh''''''''''''''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High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0" name="Text Placeholder 2">
            <a:extLst>
              <a:ext uri="{FF2B5EF4-FFF2-40B4-BE49-F238E27FC236}">
                <a16:creationId xmlns:a16="http://schemas.microsoft.com/office/drawing/2014/main" id="{06ADE8EB-EB9C-4C20-B873-378C3C983A90}"/>
              </a:ext>
            </a:extLst>
          </p:cNvPr>
          <p:cNvSpPr>
            <a:spLocks noGrp="1"/>
          </p:cNvSpPr>
          <p:nvPr>
            <p:custDataLst>
              <p:tags r:id="rId21"/>
            </p:custDataLst>
          </p:nvPr>
        </p:nvSpPr>
        <p:spPr bwMode="gray">
          <a:xfrm>
            <a:off x="5816600" y="38973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51590499-DAC9-4AE5-82BE-DC98E7B3A80E}" type="datetime'''''''''''''''''''''''''''''3''''''''''''''''''''''2%'''''''''">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32%</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76" name="Chart 75">
            <a:extLst>
              <a:ext uri="{FF2B5EF4-FFF2-40B4-BE49-F238E27FC236}">
                <a16:creationId xmlns:a16="http://schemas.microsoft.com/office/drawing/2014/main" id="{EFE8B16C-F2DC-4784-AD11-24F8B70973F0}"/>
              </a:ext>
            </a:extLst>
          </p:cNvPr>
          <p:cNvGraphicFramePr/>
          <p:nvPr>
            <p:custDataLst>
              <p:tags r:id="rId22"/>
            </p:custDataLst>
          </p:nvPr>
        </p:nvGraphicFramePr>
        <p:xfrm>
          <a:off x="6226175" y="3240088"/>
          <a:ext cx="912813" cy="2501900"/>
        </p:xfrm>
        <a:graphic>
          <a:graphicData uri="http://schemas.openxmlformats.org/drawingml/2006/chart">
            <c:chart xmlns:c="http://schemas.openxmlformats.org/drawingml/2006/chart" xmlns:r="http://schemas.openxmlformats.org/officeDocument/2006/relationships" r:id="rId54"/>
          </a:graphicData>
        </a:graphic>
      </p:graphicFrame>
      <p:sp>
        <p:nvSpPr>
          <p:cNvPr id="104" name="Text Placeholder 2">
            <a:extLst>
              <a:ext uri="{FF2B5EF4-FFF2-40B4-BE49-F238E27FC236}">
                <a16:creationId xmlns:a16="http://schemas.microsoft.com/office/drawing/2014/main" id="{12BFA317-E0B5-4770-A565-0F44D5B8FA7E}"/>
              </a:ext>
            </a:extLst>
          </p:cNvPr>
          <p:cNvSpPr>
            <a:spLocks noGrp="1"/>
          </p:cNvSpPr>
          <p:nvPr>
            <p:custDataLst>
              <p:tags r:id="rId23"/>
            </p:custDataLst>
          </p:nvPr>
        </p:nvSpPr>
        <p:spPr bwMode="gray">
          <a:xfrm>
            <a:off x="6696075" y="401955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4ED94112-7FFA-4A0B-97A1-36794E9F70D6}" type="datetime'''''''''''''''2''''''''''''''''''''''''''9%'">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29%</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2" name="Text Placeholder 2">
            <a:extLst>
              <a:ext uri="{FF2B5EF4-FFF2-40B4-BE49-F238E27FC236}">
                <a16:creationId xmlns:a16="http://schemas.microsoft.com/office/drawing/2014/main" id="{E1D79C10-65CB-46F3-8738-C74E86653F69}"/>
              </a:ext>
            </a:extLst>
          </p:cNvPr>
          <p:cNvSpPr>
            <a:spLocks noGrp="1"/>
          </p:cNvSpPr>
          <p:nvPr>
            <p:custDataLst>
              <p:tags r:id="rId24"/>
            </p:custDataLst>
          </p:nvPr>
        </p:nvSpPr>
        <p:spPr bwMode="auto">
          <a:xfrm>
            <a:off x="6338888" y="5702300"/>
            <a:ext cx="6873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9D8D75EE-1A97-4E51-A8BD-6F02B916D60B}" type="datetime'L''o''w''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Low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3" name="Text Placeholder 2">
            <a:extLst>
              <a:ext uri="{FF2B5EF4-FFF2-40B4-BE49-F238E27FC236}">
                <a16:creationId xmlns:a16="http://schemas.microsoft.com/office/drawing/2014/main" id="{731A83C2-1236-475A-ACF2-4178F52FD95D}"/>
              </a:ext>
            </a:extLst>
          </p:cNvPr>
          <p:cNvSpPr>
            <a:spLocks noGrp="1"/>
          </p:cNvSpPr>
          <p:nvPr>
            <p:custDataLst>
              <p:tags r:id="rId25"/>
            </p:custDataLst>
          </p:nvPr>
        </p:nvSpPr>
        <p:spPr bwMode="gray">
          <a:xfrm>
            <a:off x="6383338" y="409098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68951F17-39A7-417B-A73A-38FE2BC8259F}" type="datetime'''''''2''''''''''''''''''7''''''''''''''%'''''''''''''''''''">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27%</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5" name="TextBox 104">
            <a:extLst>
              <a:ext uri="{FF2B5EF4-FFF2-40B4-BE49-F238E27FC236}">
                <a16:creationId xmlns:a16="http://schemas.microsoft.com/office/drawing/2014/main" id="{F6F0DC5F-E64B-4FF5-8E2E-5DA642C2CB0E}"/>
              </a:ext>
            </a:extLst>
          </p:cNvPr>
          <p:cNvSpPr txBox="1">
            <a:spLocks/>
          </p:cNvSpPr>
          <p:nvPr/>
        </p:nvSpPr>
        <p:spPr>
          <a:xfrm>
            <a:off x="8102003" y="2054659"/>
            <a:ext cx="1812969" cy="69249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Quality</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Intention to buy more high quality/premium food products in 2022 than 2021</a:t>
            </a:r>
          </a:p>
        </p:txBody>
      </p:sp>
      <p:cxnSp>
        <p:nvCxnSpPr>
          <p:cNvPr id="83" name="LineBasicImpact 11">
            <a:extLst>
              <a:ext uri="{FF2B5EF4-FFF2-40B4-BE49-F238E27FC236}">
                <a16:creationId xmlns:a16="http://schemas.microsoft.com/office/drawing/2014/main" id="{17958B3F-790A-4911-80A0-C8C404D3EA94}"/>
              </a:ext>
            </a:extLst>
          </p:cNvPr>
          <p:cNvCxnSpPr>
            <a:cxnSpLocks/>
          </p:cNvCxnSpPr>
          <p:nvPr>
            <p:custDataLst>
              <p:tags r:id="rId26"/>
            </p:custDataLst>
          </p:nvPr>
        </p:nvCxnSpPr>
        <p:spPr>
          <a:xfrm>
            <a:off x="6250841" y="1942820"/>
            <a:ext cx="0" cy="4138963"/>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8" name="LineBasicImpact 11">
            <a:extLst>
              <a:ext uri="{FF2B5EF4-FFF2-40B4-BE49-F238E27FC236}">
                <a16:creationId xmlns:a16="http://schemas.microsoft.com/office/drawing/2014/main" id="{2769A29D-DED3-4425-8CE5-774B01A855E6}"/>
              </a:ext>
            </a:extLst>
          </p:cNvPr>
          <p:cNvCxnSpPr>
            <a:cxnSpLocks/>
          </p:cNvCxnSpPr>
          <p:nvPr>
            <p:custDataLst>
              <p:tags r:id="rId27"/>
            </p:custDataLst>
          </p:nvPr>
        </p:nvCxnSpPr>
        <p:spPr>
          <a:xfrm>
            <a:off x="8044000" y="1942820"/>
            <a:ext cx="0" cy="4138963"/>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LineBasicImpact 11">
            <a:extLst>
              <a:ext uri="{FF2B5EF4-FFF2-40B4-BE49-F238E27FC236}">
                <a16:creationId xmlns:a16="http://schemas.microsoft.com/office/drawing/2014/main" id="{31019D5E-468B-4EB4-84CE-EDF5F5963B64}"/>
              </a:ext>
            </a:extLst>
          </p:cNvPr>
          <p:cNvCxnSpPr>
            <a:cxnSpLocks/>
          </p:cNvCxnSpPr>
          <p:nvPr>
            <p:custDataLst>
              <p:tags r:id="rId28"/>
            </p:custDataLst>
          </p:nvPr>
        </p:nvCxnSpPr>
        <p:spPr>
          <a:xfrm>
            <a:off x="9972975" y="1942820"/>
            <a:ext cx="0" cy="4138963"/>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C1C62B4-640B-4747-A27E-0C710040BFDD}"/>
              </a:ext>
            </a:extLst>
          </p:cNvPr>
          <p:cNvSpPr txBox="1">
            <a:spLocks/>
          </p:cNvSpPr>
          <p:nvPr/>
        </p:nvSpPr>
        <p:spPr>
          <a:xfrm>
            <a:off x="10030978" y="2054659"/>
            <a:ext cx="1603375" cy="84638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Environment</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Intention to pay a higher price to get an environmental-friendlier product in 2022 than 2021</a:t>
            </a:r>
          </a:p>
        </p:txBody>
      </p:sp>
      <p:graphicFrame>
        <p:nvGraphicFramePr>
          <p:cNvPr id="84" name="Chart 83">
            <a:extLst>
              <a:ext uri="{FF2B5EF4-FFF2-40B4-BE49-F238E27FC236}">
                <a16:creationId xmlns:a16="http://schemas.microsoft.com/office/drawing/2014/main" id="{1FA58F8B-20D8-49B0-A9F7-7A70A7212511}"/>
              </a:ext>
            </a:extLst>
          </p:cNvPr>
          <p:cNvGraphicFramePr/>
          <p:nvPr>
            <p:custDataLst>
              <p:tags r:id="rId29"/>
            </p:custDataLst>
          </p:nvPr>
        </p:nvGraphicFramePr>
        <p:xfrm>
          <a:off x="8020050" y="3240088"/>
          <a:ext cx="854075" cy="2501900"/>
        </p:xfrm>
        <a:graphic>
          <a:graphicData uri="http://schemas.openxmlformats.org/drawingml/2006/chart">
            <c:chart xmlns:c="http://schemas.openxmlformats.org/drawingml/2006/chart" xmlns:r="http://schemas.openxmlformats.org/officeDocument/2006/relationships" r:id="rId55"/>
          </a:graphicData>
        </a:graphic>
      </p:graphicFrame>
      <p:sp>
        <p:nvSpPr>
          <p:cNvPr id="110" name="Text Placeholder 2">
            <a:extLst>
              <a:ext uri="{FF2B5EF4-FFF2-40B4-BE49-F238E27FC236}">
                <a16:creationId xmlns:a16="http://schemas.microsoft.com/office/drawing/2014/main" id="{F6AD7658-492A-452F-B150-C130ED5FF7B9}"/>
              </a:ext>
            </a:extLst>
          </p:cNvPr>
          <p:cNvSpPr>
            <a:spLocks noGrp="1"/>
          </p:cNvSpPr>
          <p:nvPr>
            <p:custDataLst>
              <p:tags r:id="rId30"/>
            </p:custDataLst>
          </p:nvPr>
        </p:nvSpPr>
        <p:spPr bwMode="auto">
          <a:xfrm>
            <a:off x="8104188" y="5702300"/>
            <a:ext cx="6873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7141ACDD-476A-4994-AE49-6ECF3CA86427}" type="datetime'''''L''''''''''''o''w''''''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Low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9" name="Text Placeholder 2">
            <a:extLst>
              <a:ext uri="{FF2B5EF4-FFF2-40B4-BE49-F238E27FC236}">
                <a16:creationId xmlns:a16="http://schemas.microsoft.com/office/drawing/2014/main" id="{10E411D4-FBEC-4866-A97F-25A040CF1D14}"/>
              </a:ext>
            </a:extLst>
          </p:cNvPr>
          <p:cNvSpPr>
            <a:spLocks noGrp="1"/>
          </p:cNvSpPr>
          <p:nvPr>
            <p:custDataLst>
              <p:tags r:id="rId31"/>
            </p:custDataLst>
          </p:nvPr>
        </p:nvSpPr>
        <p:spPr bwMode="gray">
          <a:xfrm>
            <a:off x="8316913" y="5362575"/>
            <a:ext cx="260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C50B35D-549F-41EB-B498-007EC4667FC5}" type="datetime'''''''''''-''''''''''''''''''''''''''''''''''''''''7''%'''''">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-7%</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85" name="Chart 84">
            <a:extLst>
              <a:ext uri="{FF2B5EF4-FFF2-40B4-BE49-F238E27FC236}">
                <a16:creationId xmlns:a16="http://schemas.microsoft.com/office/drawing/2014/main" id="{8CEC0E5C-F9E2-41F5-ABE0-8BEE05EAABD9}"/>
              </a:ext>
            </a:extLst>
          </p:cNvPr>
          <p:cNvGraphicFramePr/>
          <p:nvPr>
            <p:custDataLst>
              <p:tags r:id="rId32"/>
            </p:custDataLst>
          </p:nvPr>
        </p:nvGraphicFramePr>
        <p:xfrm>
          <a:off x="9145588" y="3240088"/>
          <a:ext cx="854075" cy="2501900"/>
        </p:xfrm>
        <a:graphic>
          <a:graphicData uri="http://schemas.openxmlformats.org/drawingml/2006/chart">
            <c:chart xmlns:c="http://schemas.openxmlformats.org/drawingml/2006/chart" xmlns:r="http://schemas.openxmlformats.org/officeDocument/2006/relationships" r:id="rId56"/>
          </a:graphicData>
        </a:graphic>
      </p:graphicFrame>
      <p:sp>
        <p:nvSpPr>
          <p:cNvPr id="113" name="Text Placeholder 2">
            <a:extLst>
              <a:ext uri="{FF2B5EF4-FFF2-40B4-BE49-F238E27FC236}">
                <a16:creationId xmlns:a16="http://schemas.microsoft.com/office/drawing/2014/main" id="{A6AB5E63-EEE5-4014-B9A2-EBB245A09401}"/>
              </a:ext>
            </a:extLst>
          </p:cNvPr>
          <p:cNvSpPr>
            <a:spLocks noGrp="1"/>
          </p:cNvSpPr>
          <p:nvPr>
            <p:custDataLst>
              <p:tags r:id="rId33"/>
            </p:custDataLst>
          </p:nvPr>
        </p:nvSpPr>
        <p:spPr bwMode="gray">
          <a:xfrm>
            <a:off x="9429750" y="43592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D8E6E421-1070-44C7-BF08-CE12915FD55C}" type="datetime'20''''''''''''''''''''''''''''''%'''''''''''''''">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20%</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2" name="Text Placeholder 2">
            <a:extLst>
              <a:ext uri="{FF2B5EF4-FFF2-40B4-BE49-F238E27FC236}">
                <a16:creationId xmlns:a16="http://schemas.microsoft.com/office/drawing/2014/main" id="{4948FCE8-A36E-4FF8-BC6C-B7D99D9DD742}"/>
              </a:ext>
            </a:extLst>
          </p:cNvPr>
          <p:cNvSpPr>
            <a:spLocks noGrp="1"/>
          </p:cNvSpPr>
          <p:nvPr>
            <p:custDataLst>
              <p:tags r:id="rId34"/>
            </p:custDataLst>
          </p:nvPr>
        </p:nvSpPr>
        <p:spPr bwMode="auto">
          <a:xfrm>
            <a:off x="9363075" y="5702300"/>
            <a:ext cx="4206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55F46D07-430F-4EB5-9C0C-B490E42E4041}" type="datetime'''''''''''''''''''Hi''g''''''''h''''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High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86" name="Chart 85">
            <a:extLst>
              <a:ext uri="{FF2B5EF4-FFF2-40B4-BE49-F238E27FC236}">
                <a16:creationId xmlns:a16="http://schemas.microsoft.com/office/drawing/2014/main" id="{1C06C6C2-3063-487C-B513-24CA4FA94C52}"/>
              </a:ext>
            </a:extLst>
          </p:cNvPr>
          <p:cNvGraphicFramePr/>
          <p:nvPr>
            <p:custDataLst>
              <p:tags r:id="rId35"/>
            </p:custDataLst>
          </p:nvPr>
        </p:nvGraphicFramePr>
        <p:xfrm>
          <a:off x="9948863" y="3240088"/>
          <a:ext cx="912812" cy="2501900"/>
        </p:xfrm>
        <a:graphic>
          <a:graphicData uri="http://schemas.openxmlformats.org/drawingml/2006/chart">
            <c:chart xmlns:c="http://schemas.openxmlformats.org/drawingml/2006/chart" xmlns:r="http://schemas.openxmlformats.org/officeDocument/2006/relationships" r:id="rId57"/>
          </a:graphicData>
        </a:graphic>
      </p:graphicFrame>
      <p:sp>
        <p:nvSpPr>
          <p:cNvPr id="115" name="Text Placeholder 2">
            <a:extLst>
              <a:ext uri="{FF2B5EF4-FFF2-40B4-BE49-F238E27FC236}">
                <a16:creationId xmlns:a16="http://schemas.microsoft.com/office/drawing/2014/main" id="{AE89B9B7-B536-4AE3-BFBC-9D4875B07420}"/>
              </a:ext>
            </a:extLst>
          </p:cNvPr>
          <p:cNvSpPr>
            <a:spLocks noGrp="1"/>
          </p:cNvSpPr>
          <p:nvPr>
            <p:custDataLst>
              <p:tags r:id="rId36"/>
            </p:custDataLst>
          </p:nvPr>
        </p:nvSpPr>
        <p:spPr bwMode="gray">
          <a:xfrm>
            <a:off x="10274300" y="5402263"/>
            <a:ext cx="260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58AFADE-2082-4035-9D9A-F7F7AC208350}" type="datetime'''''''''-''''''''''9''''''''''''''''%'''''''''''''''''''''''">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-9%</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6" name="Text Placeholder 2">
            <a:extLst>
              <a:ext uri="{FF2B5EF4-FFF2-40B4-BE49-F238E27FC236}">
                <a16:creationId xmlns:a16="http://schemas.microsoft.com/office/drawing/2014/main" id="{F8977077-E7D2-4183-9B86-68C897A0D809}"/>
              </a:ext>
            </a:extLst>
          </p:cNvPr>
          <p:cNvSpPr>
            <a:spLocks noGrp="1"/>
          </p:cNvSpPr>
          <p:nvPr>
            <p:custDataLst>
              <p:tags r:id="rId37"/>
            </p:custDataLst>
          </p:nvPr>
        </p:nvSpPr>
        <p:spPr bwMode="auto">
          <a:xfrm>
            <a:off x="10061575" y="5702300"/>
            <a:ext cx="6873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5A1370FD-A90B-4275-844A-D2F6D02B1549}" type="datetime'''''''''''''''''L''''''''''''ow''''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Low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aphicFrame>
        <p:nvGraphicFramePr>
          <p:cNvPr id="127" name="Chart 126">
            <a:extLst>
              <a:ext uri="{FF2B5EF4-FFF2-40B4-BE49-F238E27FC236}">
                <a16:creationId xmlns:a16="http://schemas.microsoft.com/office/drawing/2014/main" id="{242875AD-6258-431C-B53D-6BE0B5E054D2}"/>
              </a:ext>
            </a:extLst>
          </p:cNvPr>
          <p:cNvGraphicFramePr/>
          <p:nvPr>
            <p:custDataLst>
              <p:tags r:id="rId38"/>
            </p:custDataLst>
          </p:nvPr>
        </p:nvGraphicFramePr>
        <p:xfrm>
          <a:off x="10809288" y="3240088"/>
          <a:ext cx="912812" cy="2501900"/>
        </p:xfrm>
        <a:graphic>
          <a:graphicData uri="http://schemas.openxmlformats.org/drawingml/2006/chart">
            <c:chart xmlns:c="http://schemas.openxmlformats.org/drawingml/2006/chart" xmlns:r="http://schemas.openxmlformats.org/officeDocument/2006/relationships" r:id="rId58"/>
          </a:graphicData>
        </a:graphic>
      </p:graphicFrame>
      <p:sp>
        <p:nvSpPr>
          <p:cNvPr id="118" name="Text Placeholder 2">
            <a:extLst>
              <a:ext uri="{FF2B5EF4-FFF2-40B4-BE49-F238E27FC236}">
                <a16:creationId xmlns:a16="http://schemas.microsoft.com/office/drawing/2014/main" id="{48E5D692-1A8C-42C6-B62B-9ABC84C5EDD9}"/>
              </a:ext>
            </a:extLst>
          </p:cNvPr>
          <p:cNvSpPr>
            <a:spLocks noGrp="1"/>
          </p:cNvSpPr>
          <p:nvPr>
            <p:custDataLst>
              <p:tags r:id="rId39"/>
            </p:custDataLst>
          </p:nvPr>
        </p:nvSpPr>
        <p:spPr bwMode="auto">
          <a:xfrm>
            <a:off x="10907713" y="5702300"/>
            <a:ext cx="7159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A711BB59-EAF3-4365-9A1E-6F2C441F5982}" type="datetime'''''''''''''''''H''''ig''''''''''h'' ''i''n''''''c''o''m''e'">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High income</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19" name="Text Placeholder 2">
            <a:extLst>
              <a:ext uri="{FF2B5EF4-FFF2-40B4-BE49-F238E27FC236}">
                <a16:creationId xmlns:a16="http://schemas.microsoft.com/office/drawing/2014/main" id="{8DE07618-7AFC-4102-A00A-8ED424622CCE}"/>
              </a:ext>
            </a:extLst>
          </p:cNvPr>
          <p:cNvSpPr>
            <a:spLocks noGrp="1"/>
          </p:cNvSpPr>
          <p:nvPr>
            <p:custDataLst>
              <p:tags r:id="rId40"/>
            </p:custDataLst>
          </p:nvPr>
        </p:nvSpPr>
        <p:spPr bwMode="gray">
          <a:xfrm>
            <a:off x="11122025" y="45450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fld id="{914234FA-DC99-4871-947D-A4ADD1C6897F}" type="datetime'''''''''''''''''''''''1''''''''''''''''''''5''''''''%'''">
              <a:rPr kumimoji="0" lang="es-ES" alt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t>15%</a:t>
            </a:fld>
            <a:endParaRPr kumimoji="0" lang="es-E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0" name="TextBox 119">
            <a:extLst>
              <a:ext uri="{FF2B5EF4-FFF2-40B4-BE49-F238E27FC236}">
                <a16:creationId xmlns:a16="http://schemas.microsoft.com/office/drawing/2014/main" id="{60CFFD24-AF39-4722-AC34-41F7650AB917}"/>
              </a:ext>
            </a:extLst>
          </p:cNvPr>
          <p:cNvSpPr txBox="1">
            <a:spLocks/>
          </p:cNvSpPr>
          <p:nvPr/>
        </p:nvSpPr>
        <p:spPr>
          <a:xfrm>
            <a:off x="10748963" y="1266826"/>
            <a:ext cx="900113" cy="152400"/>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Big </a:t>
            </a:r>
            <a:r>
              <a:rPr kumimoji="0" lang="en-US" sz="1000" b="0"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yoy</a:t>
            </a:r>
            <a:r>
              <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change</a:t>
            </a:r>
          </a:p>
        </p:txBody>
      </p:sp>
      <p:cxnSp>
        <p:nvCxnSpPr>
          <p:cNvPr id="121" name="Straight Arrow Connector 120">
            <a:extLst>
              <a:ext uri="{FF2B5EF4-FFF2-40B4-BE49-F238E27FC236}">
                <a16:creationId xmlns:a16="http://schemas.microsoft.com/office/drawing/2014/main" id="{68A83FC1-AD00-466E-880B-3DDF95F8D9BA}"/>
              </a:ext>
            </a:extLst>
          </p:cNvPr>
          <p:cNvCxnSpPr>
            <a:cxnSpLocks/>
          </p:cNvCxnSpPr>
          <p:nvPr/>
        </p:nvCxnSpPr>
        <p:spPr>
          <a:xfrm flipV="1">
            <a:off x="4815681" y="2989264"/>
            <a:ext cx="368300" cy="216692"/>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4F183B0-3F28-4C60-9724-17367643B2DE}"/>
              </a:ext>
            </a:extLst>
          </p:cNvPr>
          <p:cNvCxnSpPr>
            <a:cxnSpLocks/>
          </p:cNvCxnSpPr>
          <p:nvPr/>
        </p:nvCxnSpPr>
        <p:spPr>
          <a:xfrm flipV="1">
            <a:off x="7272338" y="3576345"/>
            <a:ext cx="428625" cy="118359"/>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1220C26-9B28-4D79-8D7D-2526803530CB}"/>
              </a:ext>
            </a:extLst>
          </p:cNvPr>
          <p:cNvCxnSpPr>
            <a:cxnSpLocks/>
          </p:cNvCxnSpPr>
          <p:nvPr/>
        </p:nvCxnSpPr>
        <p:spPr>
          <a:xfrm flipV="1">
            <a:off x="10567988" y="1301986"/>
            <a:ext cx="128588" cy="78647"/>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7F70ED1A-E682-4004-B619-193DA3DEBCD0}"/>
              </a:ext>
            </a:extLst>
          </p:cNvPr>
          <p:cNvSpPr/>
          <p:nvPr/>
        </p:nvSpPr>
        <p:spPr>
          <a:xfrm>
            <a:off x="10426701" y="1255387"/>
            <a:ext cx="257175" cy="208246"/>
          </a:xfrm>
          <a:prstGeom prst="rect">
            <a:avLst/>
          </a:prstGeom>
          <a:solidFill>
            <a:srgbClr val="E6E6E6">
              <a:alpha val="21961"/>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s-ES" sz="1600" b="0" i="0" u="none" strike="noStrike" kern="1200" cap="none" spc="0" normalizeH="0" baseline="0" noProof="0" dirty="0" err="1">
              <a:ln>
                <a:noFill/>
              </a:ln>
              <a:solidFill>
                <a:srgbClr val="FFFFFF"/>
              </a:solidFill>
              <a:effectLst/>
              <a:uLnTx/>
              <a:uFillTx/>
              <a:latin typeface="Arial"/>
              <a:ea typeface="+mn-ea"/>
              <a:cs typeface="+mn-cs"/>
            </a:endParaRPr>
          </a:p>
        </p:txBody>
      </p:sp>
      <p:grpSp>
        <p:nvGrpSpPr>
          <p:cNvPr id="67" name="LogoImage">
            <a:extLst>
              <a:ext uri="{FF2B5EF4-FFF2-40B4-BE49-F238E27FC236}">
                <a16:creationId xmlns:a16="http://schemas.microsoft.com/office/drawing/2014/main" id="{387AA581-78C1-4170-AB55-BDEFD7588BDF}"/>
              </a:ext>
            </a:extLst>
          </p:cNvPr>
          <p:cNvGrpSpPr>
            <a:grpSpLocks noChangeAspect="1"/>
          </p:cNvGrpSpPr>
          <p:nvPr>
            <p:custDataLst>
              <p:tags r:id="rId41"/>
            </p:custDataLst>
          </p:nvPr>
        </p:nvGrpSpPr>
        <p:grpSpPr bwMode="black">
          <a:xfrm>
            <a:off x="9844088" y="6535057"/>
            <a:ext cx="727242" cy="224801"/>
            <a:chOff x="0" y="973"/>
            <a:chExt cx="7680" cy="2374"/>
          </a:xfrm>
        </p:grpSpPr>
        <p:sp>
          <p:nvSpPr>
            <p:cNvPr id="68" name="AutoShape 3">
              <a:extLst>
                <a:ext uri="{FF2B5EF4-FFF2-40B4-BE49-F238E27FC236}">
                  <a16:creationId xmlns:a16="http://schemas.microsoft.com/office/drawing/2014/main" id="{FB888FC0-8ABA-4229-836A-6D1CA0F2F378}"/>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 name="Freeform 5">
              <a:extLst>
                <a:ext uri="{FF2B5EF4-FFF2-40B4-BE49-F238E27FC236}">
                  <a16:creationId xmlns:a16="http://schemas.microsoft.com/office/drawing/2014/main" id="{BA1C5FC6-736E-4C0C-9958-E31736F2C528}"/>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70" name="Picture 23">
            <a:extLst>
              <a:ext uri="{FF2B5EF4-FFF2-40B4-BE49-F238E27FC236}">
                <a16:creationId xmlns:a16="http://schemas.microsoft.com/office/drawing/2014/main" id="{03227C58-1460-4505-9B43-0E4D46449778}"/>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
        <p:nvSpPr>
          <p:cNvPr id="71" name="Slide Number">
            <a:extLst>
              <a:ext uri="{FF2B5EF4-FFF2-40B4-BE49-F238E27FC236}">
                <a16:creationId xmlns:a16="http://schemas.microsoft.com/office/drawing/2014/main" id="{D304A575-C280-4A3D-B9E2-E7FBFC804ADE}"/>
              </a:ext>
            </a:extLst>
          </p:cNvPr>
          <p:cNvSpPr>
            <a:spLocks noChangeArrowheads="1"/>
          </p:cNvSpPr>
          <p:nvPr>
            <p:custDataLst>
              <p:tags r:id="rId42"/>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72" name="BottomLineRight">
            <a:extLst>
              <a:ext uri="{FF2B5EF4-FFF2-40B4-BE49-F238E27FC236}">
                <a16:creationId xmlns:a16="http://schemas.microsoft.com/office/drawing/2014/main" id="{54AE669D-78D3-4963-A644-EEC5C9272FA7}"/>
              </a:ext>
            </a:extLst>
          </p:cNvPr>
          <p:cNvCxnSpPr/>
          <p:nvPr>
            <p:custDataLst>
              <p:tags r:id="rId43"/>
            </p:custDataLst>
          </p:nvPr>
        </p:nvCxnSpPr>
        <p:spPr bwMode="black">
          <a:xfrm>
            <a:off x="4689987" y="6453769"/>
            <a:ext cx="694896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1" name="Sticky">
            <a:extLst>
              <a:ext uri="{FF2B5EF4-FFF2-40B4-BE49-F238E27FC236}">
                <a16:creationId xmlns:a16="http://schemas.microsoft.com/office/drawing/2014/main" id="{A8FA4BB0-9C20-42C3-AFB9-0C136846E581}"/>
              </a:ext>
            </a:extLst>
          </p:cNvPr>
          <p:cNvSpPr/>
          <p:nvPr>
            <p:custDataLst>
              <p:tags r:id="rId44"/>
            </p:custDataLst>
          </p:nvPr>
        </p:nvSpPr>
        <p:spPr>
          <a:xfrm>
            <a:off x="10287000" y="-421305"/>
            <a:ext cx="1905000" cy="338438"/>
          </a:xfrm>
          <a:prstGeom prst="foldedCorner">
            <a:avLst/>
          </a:prstGeom>
          <a:solidFill>
            <a:srgbClr val="FFFF6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4943" rIns="63500" bIns="635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More details in speaker notes</a:t>
            </a:r>
          </a:p>
        </p:txBody>
      </p:sp>
      <p:pic>
        <p:nvPicPr>
          <p:cNvPr id="62" name="Picture 61">
            <a:extLst>
              <a:ext uri="{FF2B5EF4-FFF2-40B4-BE49-F238E27FC236}">
                <a16:creationId xmlns:a16="http://schemas.microsoft.com/office/drawing/2014/main" id="{A6FB8E0D-C441-4FC1-8504-76E0AA91E016}"/>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10988807" y="556102"/>
            <a:ext cx="650140" cy="433427"/>
          </a:xfrm>
          <a:prstGeom prst="rect">
            <a:avLst/>
          </a:prstGeom>
          <a:ln>
            <a:solidFill>
              <a:srgbClr val="D0D0D0"/>
            </a:solidFill>
          </a:ln>
        </p:spPr>
      </p:pic>
      <p:sp>
        <p:nvSpPr>
          <p:cNvPr id="11" name="3. Subtitle">
            <a:extLst>
              <a:ext uri="{FF2B5EF4-FFF2-40B4-BE49-F238E27FC236}">
                <a16:creationId xmlns:a16="http://schemas.microsoft.com/office/drawing/2014/main" id="{8400CAFC-562C-4B1D-8C51-31F5ADBCC03C}"/>
              </a:ext>
            </a:extLst>
          </p:cNvPr>
          <p:cNvSpPr>
            <a:spLocks noGrp="1"/>
          </p:cNvSpPr>
          <p:nvPr>
            <p:ph type="subTitle" idx="1"/>
            <p:custDataLst>
              <p:tags r:id="rId45"/>
            </p:custDataLst>
          </p:nvPr>
        </p:nvSpPr>
        <p:spPr>
          <a:xfrm>
            <a:off x="554737" y="3659646"/>
            <a:ext cx="3582186" cy="1231106"/>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sz="2000" dirty="0"/>
              <a:t>Higher price sensitivity and increasing demand for products related to health, premium </a:t>
            </a:r>
            <a:r>
              <a:rPr lang="en-US" sz="2000" i="1" dirty="0"/>
              <a:t>and</a:t>
            </a:r>
            <a:r>
              <a:rPr lang="en-US" sz="2000" dirty="0"/>
              <a:t> sustainability at the same time</a:t>
            </a:r>
            <a:endParaRPr lang="de-DE" sz="2000" dirty="0"/>
          </a:p>
        </p:txBody>
      </p:sp>
    </p:spTree>
    <p:extLst>
      <p:ext uri="{BB962C8B-B14F-4D97-AF65-F5344CB8AC3E}">
        <p14:creationId xmlns:p14="http://schemas.microsoft.com/office/powerpoint/2010/main" val="2818280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EB8D299-815A-4A32-B85F-721DE446C8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6" progId="TCLayout.ActiveDocument.1">
                  <p:embed/>
                </p:oleObj>
              </mc:Choice>
              <mc:Fallback>
                <p:oleObj name="think-cell Slide" r:id="rId11" imgW="395" imgH="396" progId="TCLayout.ActiveDocument.1">
                  <p:embed/>
                  <p:pic>
                    <p:nvPicPr>
                      <p:cNvPr id="8" name="Object 7" hidden="1">
                        <a:extLst>
                          <a:ext uri="{FF2B5EF4-FFF2-40B4-BE49-F238E27FC236}">
                            <a16:creationId xmlns:a16="http://schemas.microsoft.com/office/drawing/2014/main" id="{FEB8D299-815A-4A32-B85F-721DE446C8A5}"/>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65" name="Picture 64">
            <a:extLst>
              <a:ext uri="{FF2B5EF4-FFF2-40B4-BE49-F238E27FC236}">
                <a16:creationId xmlns:a16="http://schemas.microsoft.com/office/drawing/2014/main" id="{0D8AB52B-6774-438F-A2CA-31DBB50D7C6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35790"/>
          <a:stretch/>
        </p:blipFill>
        <p:spPr>
          <a:xfrm>
            <a:off x="4365523" y="0"/>
            <a:ext cx="7826476" cy="6858000"/>
          </a:xfrm>
          <a:prstGeom prst="rect">
            <a:avLst/>
          </a:prstGeom>
        </p:spPr>
      </p:pic>
      <p:sp>
        <p:nvSpPr>
          <p:cNvPr id="5" name="2. Slide Title">
            <a:extLst>
              <a:ext uri="{FF2B5EF4-FFF2-40B4-BE49-F238E27FC236}">
                <a16:creationId xmlns:a16="http://schemas.microsoft.com/office/drawing/2014/main" id="{6D5CC202-5677-4FBD-AD17-AE06903FB507}"/>
              </a:ext>
            </a:extLst>
          </p:cNvPr>
          <p:cNvSpPr>
            <a:spLocks noGrp="1"/>
          </p:cNvSpPr>
          <p:nvPr>
            <p:ph type="title"/>
            <p:custDataLst>
              <p:tags r:id="rId2"/>
            </p:custDataLst>
          </p:nvPr>
        </p:nvSpPr>
        <p:spPr>
          <a:xfrm>
            <a:off x="554736" y="2436515"/>
            <a:ext cx="3465576" cy="769441"/>
          </a:xfrm>
        </p:spPr>
        <p:txBody>
          <a:bodyPr vert="horz"/>
          <a:lstStyle/>
          <a:p>
            <a:r>
              <a:rPr lang="en-US" dirty="0"/>
              <a:t>B: Widening polarization (2/2)</a:t>
            </a:r>
            <a:endParaRPr lang="de-DE" dirty="0"/>
          </a:p>
        </p:txBody>
      </p:sp>
      <p:grpSp>
        <p:nvGrpSpPr>
          <p:cNvPr id="67" name="LogoImage">
            <a:extLst>
              <a:ext uri="{FF2B5EF4-FFF2-40B4-BE49-F238E27FC236}">
                <a16:creationId xmlns:a16="http://schemas.microsoft.com/office/drawing/2014/main" id="{387AA581-78C1-4170-AB55-BDEFD7588BDF}"/>
              </a:ext>
            </a:extLst>
          </p:cNvPr>
          <p:cNvGrpSpPr>
            <a:grpSpLocks noChangeAspect="1"/>
          </p:cNvGrpSpPr>
          <p:nvPr>
            <p:custDataLst>
              <p:tags r:id="rId3"/>
            </p:custDataLst>
          </p:nvPr>
        </p:nvGrpSpPr>
        <p:grpSpPr bwMode="black">
          <a:xfrm>
            <a:off x="9844088" y="6535057"/>
            <a:ext cx="727242" cy="224801"/>
            <a:chOff x="0" y="973"/>
            <a:chExt cx="7680" cy="2374"/>
          </a:xfrm>
        </p:grpSpPr>
        <p:sp>
          <p:nvSpPr>
            <p:cNvPr id="68" name="AutoShape 3">
              <a:extLst>
                <a:ext uri="{FF2B5EF4-FFF2-40B4-BE49-F238E27FC236}">
                  <a16:creationId xmlns:a16="http://schemas.microsoft.com/office/drawing/2014/main" id="{FB888FC0-8ABA-4229-836A-6D1CA0F2F378}"/>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9" name="Freeform 5">
              <a:extLst>
                <a:ext uri="{FF2B5EF4-FFF2-40B4-BE49-F238E27FC236}">
                  <a16:creationId xmlns:a16="http://schemas.microsoft.com/office/drawing/2014/main" id="{BA1C5FC6-736E-4C0C-9958-E31736F2C528}"/>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70" name="Picture 23">
            <a:extLst>
              <a:ext uri="{FF2B5EF4-FFF2-40B4-BE49-F238E27FC236}">
                <a16:creationId xmlns:a16="http://schemas.microsoft.com/office/drawing/2014/main" id="{03227C58-1460-4505-9B43-0E4D4644977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677525" y="6499383"/>
            <a:ext cx="599907" cy="258045"/>
          </a:xfrm>
          <a:prstGeom prst="rect">
            <a:avLst/>
          </a:prstGeom>
        </p:spPr>
      </p:pic>
      <p:sp>
        <p:nvSpPr>
          <p:cNvPr id="71" name="Slide Number">
            <a:extLst>
              <a:ext uri="{FF2B5EF4-FFF2-40B4-BE49-F238E27FC236}">
                <a16:creationId xmlns:a16="http://schemas.microsoft.com/office/drawing/2014/main" id="{D304A575-C280-4A3D-B9E2-E7FBFC804ADE}"/>
              </a:ext>
            </a:extLst>
          </p:cNvPr>
          <p:cNvSpPr>
            <a:spLocks noChangeArrowheads="1"/>
          </p:cNvSpPr>
          <p:nvPr>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72" name="BottomLineRight">
            <a:extLst>
              <a:ext uri="{FF2B5EF4-FFF2-40B4-BE49-F238E27FC236}">
                <a16:creationId xmlns:a16="http://schemas.microsoft.com/office/drawing/2014/main" id="{54AE669D-78D3-4963-A644-EEC5C9272FA7}"/>
              </a:ext>
            </a:extLst>
          </p:cNvPr>
          <p:cNvCxnSpPr/>
          <p:nvPr>
            <p:custDataLst>
              <p:tags r:id="rId5"/>
            </p:custDataLst>
          </p:nvPr>
        </p:nvCxnSpPr>
        <p:spPr bwMode="black">
          <a:xfrm>
            <a:off x="4689987" y="6453769"/>
            <a:ext cx="694896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A6FB8E0D-C441-4FC1-8504-76E0AA91E0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988807" y="556102"/>
            <a:ext cx="650140" cy="433427"/>
          </a:xfrm>
          <a:prstGeom prst="rect">
            <a:avLst/>
          </a:prstGeom>
          <a:ln>
            <a:solidFill>
              <a:srgbClr val="D0D0D0"/>
            </a:solidFill>
          </a:ln>
        </p:spPr>
      </p:pic>
      <p:sp>
        <p:nvSpPr>
          <p:cNvPr id="11" name="3. Subtitle">
            <a:extLst>
              <a:ext uri="{FF2B5EF4-FFF2-40B4-BE49-F238E27FC236}">
                <a16:creationId xmlns:a16="http://schemas.microsoft.com/office/drawing/2014/main" id="{8400CAFC-562C-4B1D-8C51-31F5ADBCC03C}"/>
              </a:ext>
            </a:extLst>
          </p:cNvPr>
          <p:cNvSpPr>
            <a:spLocks noGrp="1"/>
          </p:cNvSpPr>
          <p:nvPr>
            <p:ph type="subTitle" idx="1"/>
            <p:custDataLst>
              <p:tags r:id="rId6"/>
            </p:custDataLst>
          </p:nvPr>
        </p:nvSpPr>
        <p:spPr>
          <a:xfrm>
            <a:off x="554737" y="3659646"/>
            <a:ext cx="3708736" cy="1538883"/>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sz="2000" dirty="0">
                <a:latin typeface="Poppins" panose="00000500000000000000" pitchFamily="2" charset="0"/>
                <a:cs typeface="Poppins" panose="00000500000000000000" pitchFamily="2" charset="0"/>
              </a:rPr>
              <a:t>29% of consumers want both, save money on groceries while focusing more on healthy eating and nutrition</a:t>
            </a:r>
          </a:p>
        </p:txBody>
      </p:sp>
      <p:sp>
        <p:nvSpPr>
          <p:cNvPr id="135" name="5. Source">
            <a:extLst>
              <a:ext uri="{FF2B5EF4-FFF2-40B4-BE49-F238E27FC236}">
                <a16:creationId xmlns:a16="http://schemas.microsoft.com/office/drawing/2014/main" id="{5E5BF17B-1145-4488-B6C0-A2D61C0E0E96}"/>
              </a:ext>
            </a:extLst>
          </p:cNvPr>
          <p:cNvSpPr txBox="1"/>
          <p:nvPr>
            <p:custDataLst>
              <p:tags r:id="rId7"/>
            </p:custDataLst>
          </p:nvPr>
        </p:nvSpPr>
        <p:spPr>
          <a:xfrm>
            <a:off x="4682236" y="6501669"/>
            <a:ext cx="5465064" cy="115416"/>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7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Source: Consumer Survey, 11/06-11/30, N=11’573 incl. the following markets: CH, DE, ES, FR, IT, NL, PL, SE, UK</a:t>
            </a:r>
          </a:p>
        </p:txBody>
      </p:sp>
      <p:sp>
        <p:nvSpPr>
          <p:cNvPr id="136" name="5. Source">
            <a:extLst>
              <a:ext uri="{FF2B5EF4-FFF2-40B4-BE49-F238E27FC236}">
                <a16:creationId xmlns:a16="http://schemas.microsoft.com/office/drawing/2014/main" id="{D578EF21-42EC-4AB7-A245-D32886ABA09C}"/>
              </a:ext>
            </a:extLst>
          </p:cNvPr>
          <p:cNvSpPr txBox="1"/>
          <p:nvPr>
            <p:custDataLst>
              <p:tags r:id="rId8"/>
            </p:custDataLst>
          </p:nvPr>
        </p:nvSpPr>
        <p:spPr>
          <a:xfrm>
            <a:off x="4682235" y="6150657"/>
            <a:ext cx="6953081" cy="230832"/>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Question: Think about 2022. Are you planning to do more, less or about the same of the following?</a:t>
            </a:r>
            <a:br>
              <a:rPr kumimoji="0" lang="en-US" sz="7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7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Note: Only consumers who intend to do more of those activities are shown on this page</a:t>
            </a:r>
          </a:p>
        </p:txBody>
      </p:sp>
      <p:sp>
        <p:nvSpPr>
          <p:cNvPr id="138" name="Freeform: Shape 137">
            <a:extLst>
              <a:ext uri="{FF2B5EF4-FFF2-40B4-BE49-F238E27FC236}">
                <a16:creationId xmlns:a16="http://schemas.microsoft.com/office/drawing/2014/main" id="{F8D85B31-3493-492B-A2B2-060D888618BB}"/>
              </a:ext>
            </a:extLst>
          </p:cNvPr>
          <p:cNvSpPr>
            <a:spLocks noChangeAspect="1"/>
          </p:cNvSpPr>
          <p:nvPr/>
        </p:nvSpPr>
        <p:spPr>
          <a:xfrm>
            <a:off x="6079268" y="1653908"/>
            <a:ext cx="2500495" cy="3305746"/>
          </a:xfrm>
          <a:custGeom>
            <a:avLst/>
            <a:gdLst>
              <a:gd name="connsiteX0" fmla="*/ 1753810 w 2653195"/>
              <a:gd name="connsiteY0" fmla="*/ 0 h 3507620"/>
              <a:gd name="connsiteX1" fmla="*/ 2589780 w 2653195"/>
              <a:gd name="connsiteY1" fmla="*/ 211675 h 3507620"/>
              <a:gd name="connsiteX2" fmla="*/ 2653195 w 2653195"/>
              <a:gd name="connsiteY2" fmla="*/ 250201 h 3507620"/>
              <a:gd name="connsiteX3" fmla="*/ 2526231 w 2653195"/>
              <a:gd name="connsiteY3" fmla="*/ 282847 h 3507620"/>
              <a:gd name="connsiteX4" fmla="*/ 1419700 w 2653195"/>
              <a:gd name="connsiteY4" fmla="*/ 1786885 h 3507620"/>
              <a:gd name="connsiteX5" fmla="*/ 2526231 w 2653195"/>
              <a:gd name="connsiteY5" fmla="*/ 3290923 h 3507620"/>
              <a:gd name="connsiteX6" fmla="*/ 2574461 w 2653195"/>
              <a:gd name="connsiteY6" fmla="*/ 3303325 h 3507620"/>
              <a:gd name="connsiteX7" fmla="*/ 2436472 w 2653195"/>
              <a:gd name="connsiteY7" fmla="*/ 3369797 h 3507620"/>
              <a:gd name="connsiteX8" fmla="*/ 1753810 w 2653195"/>
              <a:gd name="connsiteY8" fmla="*/ 3507620 h 3507620"/>
              <a:gd name="connsiteX9" fmla="*/ 0 w 2653195"/>
              <a:gd name="connsiteY9" fmla="*/ 1753810 h 3507620"/>
              <a:gd name="connsiteX10" fmla="*/ 1753810 w 2653195"/>
              <a:gd name="connsiteY10" fmla="*/ 0 h 350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3195" h="3507620">
                <a:moveTo>
                  <a:pt x="1753810" y="0"/>
                </a:moveTo>
                <a:cubicBezTo>
                  <a:pt x="2056499" y="0"/>
                  <a:pt x="2341277" y="76680"/>
                  <a:pt x="2589780" y="211675"/>
                </a:cubicBezTo>
                <a:lnTo>
                  <a:pt x="2653195" y="250201"/>
                </a:lnTo>
                <a:lnTo>
                  <a:pt x="2526231" y="282847"/>
                </a:lnTo>
                <a:cubicBezTo>
                  <a:pt x="1885163" y="482240"/>
                  <a:pt x="1419700" y="1080205"/>
                  <a:pt x="1419700" y="1786885"/>
                </a:cubicBezTo>
                <a:cubicBezTo>
                  <a:pt x="1419700" y="2493565"/>
                  <a:pt x="1885163" y="3091531"/>
                  <a:pt x="2526231" y="3290923"/>
                </a:cubicBezTo>
                <a:lnTo>
                  <a:pt x="2574461" y="3303325"/>
                </a:lnTo>
                <a:lnTo>
                  <a:pt x="2436472" y="3369797"/>
                </a:lnTo>
                <a:cubicBezTo>
                  <a:pt x="2226649" y="3458545"/>
                  <a:pt x="1995961" y="3507620"/>
                  <a:pt x="1753810" y="3507620"/>
                </a:cubicBezTo>
                <a:cubicBezTo>
                  <a:pt x="785207" y="3507620"/>
                  <a:pt x="0" y="2722413"/>
                  <a:pt x="0" y="1753810"/>
                </a:cubicBezTo>
                <a:cubicBezTo>
                  <a:pt x="0" y="785207"/>
                  <a:pt x="785207" y="0"/>
                  <a:pt x="1753810" y="0"/>
                </a:cubicBezTo>
                <a:close/>
              </a:path>
            </a:pathLst>
          </a:custGeom>
          <a:solidFill>
            <a:schemeClr val="accent3"/>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heinhardt Pan Light" panose="020B0404020101020102" pitchFamily="34" charset="0"/>
            </a:endParaRPr>
          </a:p>
        </p:txBody>
      </p:sp>
      <p:sp>
        <p:nvSpPr>
          <p:cNvPr id="139" name="Freeform: Shape 138">
            <a:extLst>
              <a:ext uri="{FF2B5EF4-FFF2-40B4-BE49-F238E27FC236}">
                <a16:creationId xmlns:a16="http://schemas.microsoft.com/office/drawing/2014/main" id="{86F857A7-84A9-461E-A888-FAF45BE3FEB5}"/>
              </a:ext>
            </a:extLst>
          </p:cNvPr>
          <p:cNvSpPr>
            <a:spLocks noChangeAspect="1"/>
          </p:cNvSpPr>
          <p:nvPr/>
        </p:nvSpPr>
        <p:spPr>
          <a:xfrm>
            <a:off x="7417259" y="1889709"/>
            <a:ext cx="1967753" cy="2877408"/>
          </a:xfrm>
          <a:custGeom>
            <a:avLst/>
            <a:gdLst>
              <a:gd name="connsiteX0" fmla="*/ 1233495 w 2087920"/>
              <a:gd name="connsiteY0" fmla="*/ 0 h 3053124"/>
              <a:gd name="connsiteX1" fmla="*/ 1314682 w 2087920"/>
              <a:gd name="connsiteY1" fmla="*/ 49322 h 3053124"/>
              <a:gd name="connsiteX2" fmla="*/ 2087920 w 2087920"/>
              <a:gd name="connsiteY2" fmla="*/ 1503609 h 3053124"/>
              <a:gd name="connsiteX3" fmla="*/ 1170080 w 2087920"/>
              <a:gd name="connsiteY3" fmla="*/ 3045744 h 3053124"/>
              <a:gd name="connsiteX4" fmla="*/ 1154761 w 2087920"/>
              <a:gd name="connsiteY4" fmla="*/ 3053124 h 3053124"/>
              <a:gd name="connsiteX5" fmla="*/ 1106531 w 2087920"/>
              <a:gd name="connsiteY5" fmla="*/ 3040722 h 3053124"/>
              <a:gd name="connsiteX6" fmla="*/ 0 w 2087920"/>
              <a:gd name="connsiteY6" fmla="*/ 1536684 h 3053124"/>
              <a:gd name="connsiteX7" fmla="*/ 1106531 w 2087920"/>
              <a:gd name="connsiteY7" fmla="*/ 32646 h 3053124"/>
              <a:gd name="connsiteX8" fmla="*/ 1233495 w 2087920"/>
              <a:gd name="connsiteY8" fmla="*/ 0 h 305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20" h="3053124">
                <a:moveTo>
                  <a:pt x="1233495" y="0"/>
                </a:moveTo>
                <a:lnTo>
                  <a:pt x="1314682" y="49322"/>
                </a:lnTo>
                <a:cubicBezTo>
                  <a:pt x="1781199" y="364494"/>
                  <a:pt x="2087920" y="898232"/>
                  <a:pt x="2087920" y="1503609"/>
                </a:cubicBezTo>
                <a:cubicBezTo>
                  <a:pt x="2087920" y="2169524"/>
                  <a:pt x="1716787" y="2748755"/>
                  <a:pt x="1170080" y="3045744"/>
                </a:cubicBezTo>
                <a:lnTo>
                  <a:pt x="1154761" y="3053124"/>
                </a:lnTo>
                <a:lnTo>
                  <a:pt x="1106531" y="3040722"/>
                </a:lnTo>
                <a:cubicBezTo>
                  <a:pt x="465463" y="2841330"/>
                  <a:pt x="0" y="2243364"/>
                  <a:pt x="0" y="1536684"/>
                </a:cubicBezTo>
                <a:cubicBezTo>
                  <a:pt x="0" y="830004"/>
                  <a:pt x="465463" y="232039"/>
                  <a:pt x="1106531" y="32646"/>
                </a:cubicBezTo>
                <a:lnTo>
                  <a:pt x="1233495" y="0"/>
                </a:lnTo>
                <a:close/>
              </a:path>
            </a:pathLst>
          </a:custGeom>
          <a:solidFill>
            <a:schemeClr val="tx1">
              <a:lumMod val="95000"/>
            </a:schemeClr>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heinhardt Pan Light" panose="020B0404020101020102" pitchFamily="34" charset="0"/>
            </a:endParaRPr>
          </a:p>
        </p:txBody>
      </p:sp>
      <p:sp>
        <p:nvSpPr>
          <p:cNvPr id="140" name="Freeform: Shape 139">
            <a:extLst>
              <a:ext uri="{FF2B5EF4-FFF2-40B4-BE49-F238E27FC236}">
                <a16:creationId xmlns:a16="http://schemas.microsoft.com/office/drawing/2014/main" id="{A298C5AB-5611-497B-99EC-9CD688561E76}"/>
              </a:ext>
            </a:extLst>
          </p:cNvPr>
          <p:cNvSpPr>
            <a:spLocks noChangeAspect="1"/>
          </p:cNvSpPr>
          <p:nvPr/>
        </p:nvSpPr>
        <p:spPr>
          <a:xfrm>
            <a:off x="8505560" y="1853749"/>
            <a:ext cx="1880105" cy="2968407"/>
          </a:xfrm>
          <a:custGeom>
            <a:avLst/>
            <a:gdLst>
              <a:gd name="connsiteX0" fmla="*/ 420079 w 1994919"/>
              <a:gd name="connsiteY0" fmla="*/ 0 h 3149680"/>
              <a:gd name="connsiteX1" fmla="*/ 1994919 w 1994919"/>
              <a:gd name="connsiteY1" fmla="*/ 1574840 h 3149680"/>
              <a:gd name="connsiteX2" fmla="*/ 420079 w 1994919"/>
              <a:gd name="connsiteY2" fmla="*/ 3149680 h 3149680"/>
              <a:gd name="connsiteX3" fmla="*/ 102694 w 1994919"/>
              <a:gd name="connsiteY3" fmla="*/ 3117685 h 3149680"/>
              <a:gd name="connsiteX4" fmla="*/ 0 w 1994919"/>
              <a:gd name="connsiteY4" fmla="*/ 3091280 h 3149680"/>
              <a:gd name="connsiteX5" fmla="*/ 15319 w 1994919"/>
              <a:gd name="connsiteY5" fmla="*/ 3083900 h 3149680"/>
              <a:gd name="connsiteX6" fmla="*/ 933159 w 1994919"/>
              <a:gd name="connsiteY6" fmla="*/ 1541765 h 3149680"/>
              <a:gd name="connsiteX7" fmla="*/ 159921 w 1994919"/>
              <a:gd name="connsiteY7" fmla="*/ 87478 h 3149680"/>
              <a:gd name="connsiteX8" fmla="*/ 78734 w 1994919"/>
              <a:gd name="connsiteY8" fmla="*/ 38156 h 3149680"/>
              <a:gd name="connsiteX9" fmla="*/ 102694 w 1994919"/>
              <a:gd name="connsiteY9" fmla="*/ 31995 h 3149680"/>
              <a:gd name="connsiteX10" fmla="*/ 420079 w 1994919"/>
              <a:gd name="connsiteY10" fmla="*/ 0 h 31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4919" h="3149680">
                <a:moveTo>
                  <a:pt x="420079" y="0"/>
                </a:moveTo>
                <a:cubicBezTo>
                  <a:pt x="1289839" y="0"/>
                  <a:pt x="1994919" y="705080"/>
                  <a:pt x="1994919" y="1574840"/>
                </a:cubicBezTo>
                <a:cubicBezTo>
                  <a:pt x="1994919" y="2444600"/>
                  <a:pt x="1289839" y="3149680"/>
                  <a:pt x="420079" y="3149680"/>
                </a:cubicBezTo>
                <a:cubicBezTo>
                  <a:pt x="311359" y="3149680"/>
                  <a:pt x="205212" y="3138663"/>
                  <a:pt x="102694" y="3117685"/>
                </a:cubicBezTo>
                <a:lnTo>
                  <a:pt x="0" y="3091280"/>
                </a:lnTo>
                <a:lnTo>
                  <a:pt x="15319" y="3083900"/>
                </a:lnTo>
                <a:cubicBezTo>
                  <a:pt x="562026" y="2786911"/>
                  <a:pt x="933159" y="2207680"/>
                  <a:pt x="933159" y="1541765"/>
                </a:cubicBezTo>
                <a:cubicBezTo>
                  <a:pt x="933159" y="936388"/>
                  <a:pt x="626438" y="402650"/>
                  <a:pt x="159921" y="87478"/>
                </a:cubicBezTo>
                <a:lnTo>
                  <a:pt x="78734" y="38156"/>
                </a:lnTo>
                <a:lnTo>
                  <a:pt x="102694" y="31995"/>
                </a:lnTo>
                <a:cubicBezTo>
                  <a:pt x="205212" y="11017"/>
                  <a:pt x="311359" y="0"/>
                  <a:pt x="420079" y="0"/>
                </a:cubicBezTo>
                <a:close/>
              </a:path>
            </a:pathLst>
          </a:custGeom>
          <a:solidFill>
            <a:schemeClr val="accent2"/>
          </a:solidFill>
          <a:ln w="63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4572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Theinhardt Pan Light" panose="020B0404020101020102" pitchFamily="34" charset="0"/>
            </a:endParaRPr>
          </a:p>
        </p:txBody>
      </p:sp>
      <p:sp>
        <p:nvSpPr>
          <p:cNvPr id="141" name="TextBox 140">
            <a:extLst>
              <a:ext uri="{FF2B5EF4-FFF2-40B4-BE49-F238E27FC236}">
                <a16:creationId xmlns:a16="http://schemas.microsoft.com/office/drawing/2014/main" id="{0A590B90-08B1-4AE4-90D3-AAC63407DCCD}"/>
              </a:ext>
            </a:extLst>
          </p:cNvPr>
          <p:cNvSpPr txBox="1">
            <a:spLocks/>
          </p:cNvSpPr>
          <p:nvPr/>
        </p:nvSpPr>
        <p:spPr>
          <a:xfrm>
            <a:off x="4821936" y="2642330"/>
            <a:ext cx="1213868" cy="1531188"/>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Segoe UI" panose="020B0502040204020203" pitchFamily="34" charset="0"/>
              <a:buChar char="​"/>
              <a:tabLst/>
              <a:defRPr/>
            </a:pPr>
            <a:r>
              <a:rPr kumimoji="0" lang="en-US" sz="3600" b="1" i="0" u="none" strike="noStrike" kern="1200" cap="none" spc="0" normalizeH="0" baseline="0" noProof="0" dirty="0">
                <a:ln>
                  <a:noFill/>
                </a:ln>
                <a:solidFill>
                  <a:srgbClr val="2251FF"/>
                </a:solidFill>
                <a:effectLst/>
                <a:uLnTx/>
                <a:uFillTx/>
                <a:latin typeface="Georgia"/>
                <a:ea typeface="+mn-ea"/>
                <a:cs typeface="Arial" panose="020B0604020202020204" pitchFamily="34" charset="0"/>
              </a:rPr>
              <a:t>56%</a:t>
            </a:r>
            <a:endParaRPr kumimoji="0" lang="en-US" sz="3600" b="1" i="0" u="none" strike="noStrike" kern="1200" cap="none" spc="0" normalizeH="0" baseline="30000" noProof="0" dirty="0">
              <a:ln>
                <a:noFill/>
              </a:ln>
              <a:solidFill>
                <a:srgbClr val="2251FF"/>
              </a:solidFill>
              <a:effectLst/>
              <a:uLnTx/>
              <a:uFillTx/>
              <a:latin typeface="Georgia"/>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of consumers plan to look for ways to save money</a:t>
            </a:r>
          </a:p>
        </p:txBody>
      </p:sp>
      <p:sp>
        <p:nvSpPr>
          <p:cNvPr id="142" name="TextBox 141">
            <a:extLst>
              <a:ext uri="{FF2B5EF4-FFF2-40B4-BE49-F238E27FC236}">
                <a16:creationId xmlns:a16="http://schemas.microsoft.com/office/drawing/2014/main" id="{0A01D9D2-65C1-4310-8870-704E0C5F9028}"/>
              </a:ext>
            </a:extLst>
          </p:cNvPr>
          <p:cNvSpPr txBox="1">
            <a:spLocks/>
          </p:cNvSpPr>
          <p:nvPr/>
        </p:nvSpPr>
        <p:spPr>
          <a:xfrm>
            <a:off x="7898656" y="2729011"/>
            <a:ext cx="1119766" cy="1277273"/>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None/>
              <a:tabLst/>
              <a:defRPr/>
            </a:pPr>
            <a:r>
              <a:rPr kumimoji="0" lang="en-US" sz="3600" b="1" i="0" u="none" strike="noStrike" kern="1200" cap="none" spc="0" normalizeH="0" baseline="0" noProof="0" dirty="0">
                <a:ln>
                  <a:noFill/>
                </a:ln>
                <a:solidFill>
                  <a:srgbClr val="051C2C"/>
                </a:solidFill>
                <a:effectLst/>
                <a:uLnTx/>
                <a:uFillTx/>
                <a:latin typeface="Georgia"/>
                <a:ea typeface="+mn-ea"/>
                <a:cs typeface="Arial" panose="020B0604020202020204" pitchFamily="34" charset="0"/>
              </a:rPr>
              <a:t>29% </a:t>
            </a:r>
          </a:p>
          <a:p>
            <a:pPr marL="0" marR="0" lvl="0" indent="0" algn="l"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None/>
              <a:tabLst/>
              <a:defRPr/>
            </a:pPr>
            <a:r>
              <a:rPr kumimoji="0" lang="en-US" sz="1400" b="0" i="0" u="none" strike="noStrike" kern="1200" cap="none" spc="0" normalizeH="0" baseline="0" noProof="0" dirty="0">
                <a:ln>
                  <a:noFill/>
                </a:ln>
                <a:solidFill>
                  <a:srgbClr val="051C2C"/>
                </a:solidFill>
                <a:effectLst/>
                <a:uLnTx/>
                <a:uFillTx/>
                <a:latin typeface="Arial"/>
                <a:ea typeface="+mn-ea"/>
                <a:cs typeface="Arial" panose="020B0604020202020204" pitchFamily="34" charset="0"/>
              </a:rPr>
              <a:t>of consumer plan to do both</a:t>
            </a:r>
          </a:p>
        </p:txBody>
      </p:sp>
      <p:sp>
        <p:nvSpPr>
          <p:cNvPr id="143" name="TextBox 142">
            <a:extLst>
              <a:ext uri="{FF2B5EF4-FFF2-40B4-BE49-F238E27FC236}">
                <a16:creationId xmlns:a16="http://schemas.microsoft.com/office/drawing/2014/main" id="{17785830-C63F-4919-933C-63BAD9CF7EFC}"/>
              </a:ext>
            </a:extLst>
          </p:cNvPr>
          <p:cNvSpPr txBox="1">
            <a:spLocks/>
          </p:cNvSpPr>
          <p:nvPr/>
        </p:nvSpPr>
        <p:spPr>
          <a:xfrm>
            <a:off x="10635857" y="2642330"/>
            <a:ext cx="1353952" cy="149271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3600" b="1" i="0" u="none" strike="noStrike" kern="1200" cap="none" spc="0" normalizeH="0" baseline="0" noProof="0" dirty="0">
                <a:ln>
                  <a:noFill/>
                </a:ln>
                <a:solidFill>
                  <a:srgbClr val="00A9F4"/>
                </a:solidFill>
                <a:effectLst/>
                <a:uLnTx/>
                <a:uFillTx/>
                <a:latin typeface="Georgia"/>
                <a:ea typeface="+mn-ea"/>
                <a:cs typeface="Arial" panose="020B0604020202020204" pitchFamily="34" charset="0"/>
              </a:rPr>
              <a:t>48% </a:t>
            </a:r>
          </a:p>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of consumers plan to focus on healthy eating and nutrition</a:t>
            </a:r>
          </a:p>
        </p:txBody>
      </p:sp>
      <p:cxnSp>
        <p:nvCxnSpPr>
          <p:cNvPr id="144" name="Straight Connector 38">
            <a:extLst>
              <a:ext uri="{FF2B5EF4-FFF2-40B4-BE49-F238E27FC236}">
                <a16:creationId xmlns:a16="http://schemas.microsoft.com/office/drawing/2014/main" id="{85AB532A-D7FC-43AB-BEA1-D92BEED1EBAA}"/>
              </a:ext>
            </a:extLst>
          </p:cNvPr>
          <p:cNvCxnSpPr>
            <a:cxnSpLocks/>
          </p:cNvCxnSpPr>
          <p:nvPr/>
        </p:nvCxnSpPr>
        <p:spPr>
          <a:xfrm>
            <a:off x="10019212" y="3198452"/>
            <a:ext cx="468503" cy="0"/>
          </a:xfrm>
          <a:prstGeom prst="straightConnector1">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38">
            <a:extLst>
              <a:ext uri="{FF2B5EF4-FFF2-40B4-BE49-F238E27FC236}">
                <a16:creationId xmlns:a16="http://schemas.microsoft.com/office/drawing/2014/main" id="{FC31369F-515F-4F84-A903-FD9F89964AD2}"/>
              </a:ext>
            </a:extLst>
          </p:cNvPr>
          <p:cNvCxnSpPr>
            <a:cxnSpLocks/>
          </p:cNvCxnSpPr>
          <p:nvPr/>
        </p:nvCxnSpPr>
        <p:spPr>
          <a:xfrm>
            <a:off x="5882543" y="3198452"/>
            <a:ext cx="468503" cy="0"/>
          </a:xfrm>
          <a:prstGeom prst="straightConnector1">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05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C99472-5117-3A72-48FB-5A16E9D1ABC4}"/>
              </a:ext>
            </a:extLst>
          </p:cNvPr>
          <p:cNvSpPr>
            <a:spLocks noGrp="1"/>
          </p:cNvSpPr>
          <p:nvPr>
            <p:ph type="sldNum" sz="quarter" idx="12"/>
          </p:nvPr>
        </p:nvSpPr>
        <p:spPr/>
        <p:txBody>
          <a:bodyPr/>
          <a:lstStyle/>
          <a:p>
            <a:fld id="{80F7BF91-CBCF-D141-A2EC-B94D26E87C5A}" type="slidenum">
              <a:rPr lang="en-BE" smtClean="0"/>
              <a:pPr/>
              <a:t>14</a:t>
            </a:fld>
            <a:endParaRPr lang="en-BE"/>
          </a:p>
        </p:txBody>
      </p:sp>
      <p:sp>
        <p:nvSpPr>
          <p:cNvPr id="5" name="Title 4">
            <a:extLst>
              <a:ext uri="{FF2B5EF4-FFF2-40B4-BE49-F238E27FC236}">
                <a16:creationId xmlns:a16="http://schemas.microsoft.com/office/drawing/2014/main" id="{855C9363-6800-9B41-851E-4C1FE31DC1AD}"/>
              </a:ext>
            </a:extLst>
          </p:cNvPr>
          <p:cNvSpPr>
            <a:spLocks noGrp="1"/>
          </p:cNvSpPr>
          <p:nvPr>
            <p:ph type="title"/>
          </p:nvPr>
        </p:nvSpPr>
        <p:spPr>
          <a:xfrm>
            <a:off x="497307" y="325500"/>
            <a:ext cx="7063956" cy="954660"/>
          </a:xfrm>
        </p:spPr>
        <p:txBody>
          <a:bodyPr/>
          <a:lstStyle/>
          <a:p>
            <a:r>
              <a:rPr lang="en-GB" b="1" dirty="0"/>
              <a:t>State of Grocery Retail</a:t>
            </a:r>
            <a:br>
              <a:rPr lang="en-GB" dirty="0"/>
            </a:br>
            <a:r>
              <a:rPr lang="en-GB" sz="2000" i="1" dirty="0"/>
              <a:t>Living with and responding to uncertainty (2023)</a:t>
            </a:r>
            <a:endParaRPr lang="en-BE" sz="2000" i="1" dirty="0"/>
          </a:p>
        </p:txBody>
      </p:sp>
      <p:sp>
        <p:nvSpPr>
          <p:cNvPr id="7" name="Content Placeholder 3">
            <a:extLst>
              <a:ext uri="{FF2B5EF4-FFF2-40B4-BE49-F238E27FC236}">
                <a16:creationId xmlns:a16="http://schemas.microsoft.com/office/drawing/2014/main" id="{1CB09C5B-083F-3783-08AE-2BAD5F41BB9C}"/>
              </a:ext>
            </a:extLst>
          </p:cNvPr>
          <p:cNvSpPr txBox="1">
            <a:spLocks noGrp="1"/>
          </p:cNvSpPr>
          <p:nvPr>
            <p:ph idx="1"/>
          </p:nvPr>
        </p:nvSpPr>
        <p:spPr>
          <a:xfrm>
            <a:off x="496888" y="1227138"/>
            <a:ext cx="6553200" cy="4962525"/>
          </a:xfrm>
          <a:prstGeom prst="rect">
            <a:avLst/>
          </a:prstGeom>
          <a:solidFill>
            <a:schemeClr val="accent3">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10000"/>
              </a:lnSpc>
              <a:spcBef>
                <a:spcPct val="0"/>
              </a:spcBef>
              <a:spcAft>
                <a:spcPct val="0"/>
              </a:spcAft>
              <a:buClr>
                <a:srgbClr val="0070C0"/>
              </a:buClr>
              <a:buFont typeface="Wingdings" panose="05000000000000000000" pitchFamily="2" charset="2"/>
              <a:buChar char="§"/>
            </a:pPr>
            <a:endParaRPr lang="en-US" altLang="en-US" sz="2000" dirty="0">
              <a:solidFill>
                <a:schemeClr val="tx1">
                  <a:lumMod val="75000"/>
                  <a:lumOff val="25000"/>
                </a:schemeClr>
              </a:solidFill>
              <a:latin typeface="Poppins" panose="00000500000000000000" pitchFamily="2" charset="0"/>
              <a:cs typeface="Poppins" panose="00000500000000000000" pitchFamily="2" charset="0"/>
            </a:endParaRPr>
          </a:p>
          <a:p>
            <a:pPr marL="457200" indent="-457200" algn="just">
              <a:lnSpc>
                <a:spcPct val="110000"/>
              </a:lnSpc>
              <a:spcBef>
                <a:spcPct val="0"/>
              </a:spcBef>
              <a:spcAft>
                <a:spcPct val="0"/>
              </a:spcAft>
              <a:buClr>
                <a:srgbClr val="0070C0"/>
              </a:buClr>
              <a:buFont typeface="Wingdings" panose="05000000000000000000" pitchFamily="2" charset="2"/>
              <a:buChar char="§"/>
            </a:pPr>
            <a:r>
              <a:rPr lang="en-US" altLang="en-US" sz="2000" dirty="0">
                <a:solidFill>
                  <a:schemeClr val="tx1">
                    <a:lumMod val="75000"/>
                    <a:lumOff val="25000"/>
                  </a:schemeClr>
                </a:solidFill>
                <a:latin typeface="Poppins" panose="00000500000000000000" pitchFamily="2" charset="0"/>
                <a:cs typeface="Poppins" panose="00000500000000000000" pitchFamily="2" charset="0"/>
              </a:rPr>
              <a:t>Difficult economic climate </a:t>
            </a:r>
          </a:p>
          <a:p>
            <a:pPr lvl="1" algn="just">
              <a:lnSpc>
                <a:spcPct val="110000"/>
              </a:lnSpc>
              <a:spcBef>
                <a:spcPts val="600"/>
              </a:spcBef>
              <a:spcAft>
                <a:spcPct val="0"/>
              </a:spcAft>
              <a:buClr>
                <a:srgbClr val="0070C0"/>
              </a:buClr>
              <a:buFont typeface="Wingdings" panose="05000000000000000000" pitchFamily="2" charset="2"/>
              <a:buChar char="à"/>
            </a:pPr>
            <a:r>
              <a:rPr lang="en-US" altLang="en-US" sz="2000" b="1" dirty="0">
                <a:solidFill>
                  <a:srgbClr val="004F9F"/>
                </a:solidFill>
                <a:latin typeface="Poppins" panose="00000500000000000000" pitchFamily="2" charset="0"/>
                <a:cs typeface="Poppins" panose="00000500000000000000" pitchFamily="2" charset="0"/>
                <a:sym typeface="Wingdings" panose="05000000000000000000" pitchFamily="2" charset="2"/>
              </a:rPr>
              <a:t>Inflationary pressure continues and consumers’ downtrading </a:t>
            </a:r>
          </a:p>
          <a:p>
            <a:pPr lvl="1" algn="just">
              <a:lnSpc>
                <a:spcPct val="110000"/>
              </a:lnSpc>
              <a:spcBef>
                <a:spcPct val="0"/>
              </a:spcBef>
              <a:spcAft>
                <a:spcPct val="0"/>
              </a:spcAft>
              <a:buClr>
                <a:srgbClr val="0070C0"/>
              </a:buClr>
              <a:buFont typeface="Wingdings" panose="05000000000000000000" pitchFamily="2" charset="2"/>
              <a:buChar char="à"/>
            </a:pPr>
            <a:r>
              <a:rPr lang="en-GB" sz="2000" b="1" dirty="0">
                <a:solidFill>
                  <a:srgbClr val="004F9F"/>
                </a:solidFill>
                <a:latin typeface="Poppins" panose="00000500000000000000" pitchFamily="2" charset="0"/>
                <a:cs typeface="Poppins" panose="00000500000000000000" pitchFamily="2" charset="0"/>
              </a:rPr>
              <a:t>53% plan to save more money on food</a:t>
            </a:r>
          </a:p>
          <a:p>
            <a:pPr lvl="1" algn="just">
              <a:lnSpc>
                <a:spcPct val="110000"/>
              </a:lnSpc>
              <a:spcBef>
                <a:spcPct val="0"/>
              </a:spcBef>
              <a:spcAft>
                <a:spcPct val="0"/>
              </a:spcAft>
              <a:buClr>
                <a:srgbClr val="0070C0"/>
              </a:buClr>
              <a:buFont typeface="Wingdings" panose="05000000000000000000" pitchFamily="2" charset="2"/>
              <a:buChar char="à"/>
            </a:pPr>
            <a:r>
              <a:rPr lang="en-GB" sz="2000" b="1" dirty="0">
                <a:solidFill>
                  <a:srgbClr val="004F9F"/>
                </a:solidFill>
                <a:latin typeface="Poppins" panose="00000500000000000000" pitchFamily="2" charset="0"/>
                <a:cs typeface="Poppins" panose="00000500000000000000" pitchFamily="2" charset="0"/>
              </a:rPr>
              <a:t>polarisation between higher- and lower-income groups </a:t>
            </a:r>
            <a:r>
              <a:rPr lang="en-GB" sz="2000" b="1" i="1" dirty="0">
                <a:solidFill>
                  <a:srgbClr val="004F9F"/>
                </a:solidFill>
                <a:latin typeface="Poppins" panose="00000500000000000000" pitchFamily="2" charset="0"/>
                <a:cs typeface="Poppins" panose="00000500000000000000" pitchFamily="2" charset="0"/>
              </a:rPr>
              <a:t>decreasing</a:t>
            </a:r>
            <a:r>
              <a:rPr lang="en-GB" sz="2000" b="1" dirty="0">
                <a:solidFill>
                  <a:srgbClr val="004F9F"/>
                </a:solidFill>
                <a:latin typeface="Poppins" panose="00000500000000000000" pitchFamily="2" charset="0"/>
                <a:cs typeface="Poppins" panose="00000500000000000000" pitchFamily="2" charset="0"/>
              </a:rPr>
              <a:t> </a:t>
            </a:r>
            <a:endParaRPr lang="en-US" altLang="en-US" sz="2000" dirty="0">
              <a:solidFill>
                <a:schemeClr val="tx1">
                  <a:lumMod val="75000"/>
                  <a:lumOff val="25000"/>
                </a:schemeClr>
              </a:solidFill>
              <a:latin typeface="Poppins" panose="00000500000000000000" pitchFamily="2" charset="0"/>
              <a:cs typeface="Poppins" panose="00000500000000000000" pitchFamily="2" charset="0"/>
            </a:endParaRPr>
          </a:p>
          <a:p>
            <a:pPr marL="0" indent="0" algn="just">
              <a:lnSpc>
                <a:spcPct val="110000"/>
              </a:lnSpc>
              <a:spcBef>
                <a:spcPct val="0"/>
              </a:spcBef>
              <a:spcAft>
                <a:spcPct val="0"/>
              </a:spcAft>
              <a:buClr>
                <a:srgbClr val="0070C0"/>
              </a:buClr>
              <a:buNone/>
            </a:pPr>
            <a:endParaRPr lang="en-GB" sz="1400" b="1" i="0" dirty="0">
              <a:solidFill>
                <a:schemeClr val="tx1">
                  <a:lumMod val="75000"/>
                  <a:lumOff val="25000"/>
                </a:schemeClr>
              </a:solidFill>
              <a:effectLst/>
              <a:latin typeface="Inter"/>
            </a:endParaRPr>
          </a:p>
          <a:p>
            <a:pPr marL="457200" indent="-457200" algn="just">
              <a:lnSpc>
                <a:spcPct val="110000"/>
              </a:lnSpc>
              <a:spcBef>
                <a:spcPct val="0"/>
              </a:spcBef>
              <a:spcAft>
                <a:spcPct val="0"/>
              </a:spcAft>
              <a:buClr>
                <a:srgbClr val="0070C0"/>
              </a:buClr>
              <a:buFont typeface="Wingdings" panose="05000000000000000000" pitchFamily="2" charset="2"/>
              <a:buChar char="§"/>
            </a:pPr>
            <a:r>
              <a:rPr lang="en-GB" sz="2000" i="0" dirty="0">
                <a:solidFill>
                  <a:srgbClr val="3B3B37"/>
                </a:solidFill>
                <a:effectLst/>
                <a:latin typeface="Poppins" panose="00000500000000000000" pitchFamily="2" charset="0"/>
                <a:cs typeface="Poppins" panose="00000500000000000000" pitchFamily="2" charset="0"/>
              </a:rPr>
              <a:t>Consumer behaviour in 2023 expected to continue to reflect a cautious approach</a:t>
            </a:r>
            <a:endParaRPr lang="en-US" altLang="en-US" sz="2000" b="1" dirty="0">
              <a:solidFill>
                <a:srgbClr val="004F9F"/>
              </a:solidFill>
            </a:endParaRPr>
          </a:p>
        </p:txBody>
      </p:sp>
      <p:pic>
        <p:nvPicPr>
          <p:cNvPr id="10" name="Picture Placeholder 9">
            <a:extLst>
              <a:ext uri="{FF2B5EF4-FFF2-40B4-BE49-F238E27FC236}">
                <a16:creationId xmlns:a16="http://schemas.microsoft.com/office/drawing/2014/main" id="{E86259AB-421E-4078-E548-6BAA99423408}"/>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3091" r="3091"/>
          <a:stretch/>
        </p:blipFill>
        <p:spPr/>
      </p:pic>
    </p:spTree>
    <p:extLst>
      <p:ext uri="{BB962C8B-B14F-4D97-AF65-F5344CB8AC3E}">
        <p14:creationId xmlns:p14="http://schemas.microsoft.com/office/powerpoint/2010/main" val="18599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2D Line Chart">
            <a:extLst>
              <a:ext uri="{FF2B5EF4-FFF2-40B4-BE49-F238E27FC236}">
                <a16:creationId xmlns:a16="http://schemas.microsoft.com/office/drawing/2014/main" id="{0F896CDA-7BA5-8FD0-8157-BA03E7CC0E23}"/>
              </a:ext>
            </a:extLst>
          </p:cNvPr>
          <p:cNvGraphicFramePr/>
          <p:nvPr/>
        </p:nvGraphicFramePr>
        <p:xfrm>
          <a:off x="6557553" y="1363459"/>
          <a:ext cx="5301071" cy="49330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Object 2" hidden="1">
            <a:extLst>
              <a:ext uri="{FF2B5EF4-FFF2-40B4-BE49-F238E27FC236}">
                <a16:creationId xmlns:a16="http://schemas.microsoft.com/office/drawing/2014/main" id="{C65D9BB2-CF72-4130-9082-492D52F208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84" imgH="486" progId="TCLayout.ActiveDocument.1">
                  <p:embed/>
                </p:oleObj>
              </mc:Choice>
              <mc:Fallback>
                <p:oleObj name="think-cell Slide" r:id="rId6" imgW="484" imgH="486" progId="TCLayout.ActiveDocument.1">
                  <p:embed/>
                  <p:pic>
                    <p:nvPicPr>
                      <p:cNvPr id="8" name="Object 2" hidden="1">
                        <a:extLst>
                          <a:ext uri="{FF2B5EF4-FFF2-40B4-BE49-F238E27FC236}">
                            <a16:creationId xmlns:a16="http://schemas.microsoft.com/office/drawing/2014/main" id="{C65D9BB2-CF72-4130-9082-492D52F2080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C3308B9-1D20-44A3-8A62-C25C0C8D15E5}"/>
              </a:ext>
            </a:extLst>
          </p:cNvPr>
          <p:cNvSpPr>
            <a:spLocks noGrp="1"/>
          </p:cNvSpPr>
          <p:nvPr>
            <p:ph type="title"/>
          </p:nvPr>
        </p:nvSpPr>
        <p:spPr>
          <a:xfrm>
            <a:off x="497304" y="564817"/>
            <a:ext cx="10968789" cy="547842"/>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3200" b="1" dirty="0"/>
              <a:t>2022 brought us…</a:t>
            </a:r>
          </a:p>
        </p:txBody>
      </p:sp>
      <p:sp>
        <p:nvSpPr>
          <p:cNvPr id="23" name="TextBox 22">
            <a:extLst>
              <a:ext uri="{FF2B5EF4-FFF2-40B4-BE49-F238E27FC236}">
                <a16:creationId xmlns:a16="http://schemas.microsoft.com/office/drawing/2014/main" id="{58F25AA3-CCFF-4328-B37B-059DD3831F75}"/>
              </a:ext>
            </a:extLst>
          </p:cNvPr>
          <p:cNvSpPr txBox="1">
            <a:spLocks/>
          </p:cNvSpPr>
          <p:nvPr/>
        </p:nvSpPr>
        <p:spPr>
          <a:xfrm>
            <a:off x="497304" y="1574874"/>
            <a:ext cx="6241027" cy="3831818"/>
          </a:xfrm>
          <a:prstGeom prst="rect">
            <a:avLst/>
          </a:prstGeom>
          <a:noFill/>
          <a:ln w="6350">
            <a:noFill/>
            <a:miter lim="800000"/>
          </a:ln>
        </p:spPr>
        <p:txBody>
          <a:bodyPr wrap="square" lIns="0" tIns="0" rIns="0" bIns="0">
            <a:spAutoFit/>
          </a:bodyPr>
          <a:lstStyle/>
          <a:p>
            <a:pPr marL="342900" marR="0" lvl="0" indent="-342900" algn="l" defTabSz="914400" rtl="0" eaLnBrk="1" fontAlgn="auto" latinLnBrk="0" hangingPunct="1">
              <a:lnSpc>
                <a:spcPct val="150000"/>
              </a:lnSpc>
              <a:spcBef>
                <a:spcPts val="0"/>
              </a:spcBef>
              <a:spcAft>
                <a:spcPts val="0"/>
              </a:spcAft>
              <a:buClr>
                <a:srgbClr val="4094D3"/>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Surging inflation</a:t>
            </a:r>
          </a:p>
          <a:p>
            <a:pPr marL="342900" marR="0" lvl="0" indent="-342900" algn="l" defTabSz="914400" rtl="0" eaLnBrk="1" fontAlgn="auto" latinLnBrk="0" hangingPunct="1">
              <a:lnSpc>
                <a:spcPct val="150000"/>
              </a:lnSpc>
              <a:spcBef>
                <a:spcPts val="0"/>
              </a:spcBef>
              <a:spcAft>
                <a:spcPts val="0"/>
              </a:spcAft>
              <a:buClr>
                <a:srgbClr val="4094D3"/>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Volumes </a:t>
            </a:r>
            <a:r>
              <a:rPr lang="en-US" sz="2400" dirty="0">
                <a:solidFill>
                  <a:srgbClr val="000000"/>
                </a:solidFill>
                <a:latin typeface="Poppins" panose="00000500000000000000" pitchFamily="2" charset="0"/>
                <a:cs typeface="Poppins" panose="00000500000000000000" pitchFamily="2" charset="0"/>
              </a:rPr>
              <a:t>going</a:t>
            </a: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down</a:t>
            </a:r>
          </a:p>
          <a:p>
            <a:pPr marL="342900" marR="0" lvl="0" indent="-342900" algn="l" defTabSz="914400" rtl="0" eaLnBrk="1" fontAlgn="auto" latinLnBrk="0" hangingPunct="1">
              <a:lnSpc>
                <a:spcPct val="150000"/>
              </a:lnSpc>
              <a:spcBef>
                <a:spcPts val="0"/>
              </a:spcBef>
              <a:spcAft>
                <a:spcPts val="0"/>
              </a:spcAft>
              <a:buClr>
                <a:srgbClr val="4094D3"/>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Consumer downtrading:</a:t>
            </a:r>
          </a:p>
          <a:p>
            <a:pPr marL="800100" lvl="1" indent="-342900">
              <a:lnSpc>
                <a:spcPct val="150000"/>
              </a:lnSpc>
              <a:buClr>
                <a:srgbClr val="4094D3"/>
              </a:buClr>
              <a:buFont typeface="Arial" panose="020B0604020202020204" pitchFamily="34" charset="0"/>
              <a:buChar char="•"/>
              <a:defRPr/>
            </a:pPr>
            <a:r>
              <a:rPr lang="en-US" sz="2400" dirty="0">
                <a:solidFill>
                  <a:srgbClr val="000000"/>
                </a:solidFill>
                <a:latin typeface="Poppins" panose="00000500000000000000" pitchFamily="2" charset="0"/>
                <a:cs typeface="Poppins" panose="00000500000000000000" pitchFamily="2" charset="0"/>
              </a:rPr>
              <a:t>cheaper alternatives</a:t>
            </a:r>
            <a:endPar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800100" lvl="1" indent="-342900">
              <a:lnSpc>
                <a:spcPct val="150000"/>
              </a:lnSpc>
              <a:buClr>
                <a:srgbClr val="4094D3"/>
              </a:buClr>
              <a:buFont typeface="Arial" panose="020B0604020202020204" pitchFamily="34" charset="0"/>
              <a:buChar char="•"/>
              <a:defRPr/>
            </a:pPr>
            <a:r>
              <a:rPr lang="en-US" sz="2400" dirty="0">
                <a:solidFill>
                  <a:srgbClr val="000000"/>
                </a:solidFill>
                <a:latin typeface="Poppins" panose="00000500000000000000" pitchFamily="2" charset="0"/>
                <a:cs typeface="Poppins" panose="00000500000000000000" pitchFamily="2" charset="0"/>
              </a:rPr>
              <a:t>more private label</a:t>
            </a:r>
          </a:p>
          <a:p>
            <a:pPr marL="800100" lvl="1" indent="-342900">
              <a:lnSpc>
                <a:spcPct val="150000"/>
              </a:lnSpc>
              <a:buClr>
                <a:srgbClr val="4094D3"/>
              </a:buClr>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discounters</a:t>
            </a:r>
          </a:p>
          <a:p>
            <a:pPr marL="342900" marR="0" lvl="0" indent="-342900" algn="l" defTabSz="914400" rtl="0" eaLnBrk="1" fontAlgn="auto" latinLnBrk="0" hangingPunct="1">
              <a:lnSpc>
                <a:spcPct val="150000"/>
              </a:lnSpc>
              <a:spcBef>
                <a:spcPts val="0"/>
              </a:spcBef>
              <a:spcAft>
                <a:spcPts val="0"/>
              </a:spcAft>
              <a:buClr>
                <a:srgbClr val="4094D3"/>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Intense pressure on grocer’s margins</a:t>
            </a:r>
          </a:p>
        </p:txBody>
      </p:sp>
      <p:grpSp>
        <p:nvGrpSpPr>
          <p:cNvPr id="891" name="LogoImage">
            <a:extLst>
              <a:ext uri="{FF2B5EF4-FFF2-40B4-BE49-F238E27FC236}">
                <a16:creationId xmlns:a16="http://schemas.microsoft.com/office/drawing/2014/main" id="{F765482F-0483-4AD3-8EA3-1BE332552FF5}"/>
              </a:ext>
            </a:extLst>
          </p:cNvPr>
          <p:cNvGrpSpPr>
            <a:grpSpLocks noChangeAspect="1"/>
          </p:cNvGrpSpPr>
          <p:nvPr>
            <p:custDataLst>
              <p:tags r:id="rId2"/>
            </p:custDataLst>
          </p:nvPr>
        </p:nvGrpSpPr>
        <p:grpSpPr bwMode="black">
          <a:xfrm>
            <a:off x="9844088" y="6535057"/>
            <a:ext cx="727242" cy="224801"/>
            <a:chOff x="0" y="973"/>
            <a:chExt cx="7680" cy="2374"/>
          </a:xfrm>
        </p:grpSpPr>
        <p:sp>
          <p:nvSpPr>
            <p:cNvPr id="892" name="AutoShape 3">
              <a:extLst>
                <a:ext uri="{FF2B5EF4-FFF2-40B4-BE49-F238E27FC236}">
                  <a16:creationId xmlns:a16="http://schemas.microsoft.com/office/drawing/2014/main" id="{9073447B-2D09-4F2D-A535-6493E9D9CF74}"/>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93" name="Freeform 5">
              <a:extLst>
                <a:ext uri="{FF2B5EF4-FFF2-40B4-BE49-F238E27FC236}">
                  <a16:creationId xmlns:a16="http://schemas.microsoft.com/office/drawing/2014/main" id="{0FB5A7B1-2167-4458-A604-52CD9FC2E0CC}"/>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AC4A3768-744E-EBB8-F2F2-11464577BB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28047" y="6482369"/>
            <a:ext cx="713447" cy="309768"/>
          </a:xfrm>
          <a:prstGeom prst="rect">
            <a:avLst/>
          </a:prstGeom>
        </p:spPr>
      </p:pic>
      <p:sp>
        <p:nvSpPr>
          <p:cNvPr id="4" name="Slide Number Placeholder 1">
            <a:extLst>
              <a:ext uri="{FF2B5EF4-FFF2-40B4-BE49-F238E27FC236}">
                <a16:creationId xmlns:a16="http://schemas.microsoft.com/office/drawing/2014/main" id="{21114748-D0A2-0E79-D1E9-17EBC56742B3}"/>
              </a:ext>
            </a:extLst>
          </p:cNvPr>
          <p:cNvSpPr txBox="1">
            <a:spLocks/>
          </p:cNvSpPr>
          <p:nvPr/>
        </p:nvSpPr>
        <p:spPr>
          <a:xfrm>
            <a:off x="497305" y="6325418"/>
            <a:ext cx="301909" cy="307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lang="en-BE" sz="1800" b="0" i="0" u="none" strike="noStrike" cap="none" spc="0" normalizeH="0" baseline="0">
                <a:ln>
                  <a:noFill/>
                </a:ln>
                <a:solidFill>
                  <a:srgbClr val="000000"/>
                </a:solidFill>
                <a:effectLst/>
                <a:uFillTx/>
              </a:defRPr>
            </a:defPPr>
            <a:lvl1pPr marL="0" marR="0" indent="0" algn="l" defTabSz="914400" rtl="0" eaLnBrk="1" fontAlgn="auto" latinLnBrk="0" hangingPunct="0">
              <a:lnSpc>
                <a:spcPct val="100000"/>
              </a:lnSpc>
              <a:spcBef>
                <a:spcPts val="0"/>
              </a:spcBef>
              <a:spcAft>
                <a:spcPts val="0"/>
              </a:spcAft>
              <a:buClrTx/>
              <a:buSzTx/>
              <a:buFontTx/>
              <a:buNone/>
              <a:tabLst/>
              <a:defRPr kumimoji="0" sz="1400" b="1" i="0" u="none" strike="noStrike" kern="1200" cap="none" spc="0" normalizeH="0" baseline="0">
                <a:ln>
                  <a:noFill/>
                </a:ln>
                <a:solidFill>
                  <a:schemeClr val="accent2"/>
                </a:solidFill>
                <a:effectLst/>
                <a:uFillTx/>
                <a:latin typeface="Poppins"/>
                <a:ea typeface="Poppins"/>
                <a:cs typeface="Poppins"/>
                <a:sym typeface="Poppins"/>
              </a:defRPr>
            </a:lvl1pPr>
            <a:lvl2pPr marL="0" marR="0" indent="457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2pPr>
            <a:lvl3pPr marL="0" marR="0" indent="914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3pPr>
            <a:lvl4pPr marL="0" marR="0" indent="1371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4pPr>
            <a:lvl5pPr marL="0" marR="0" indent="18288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5pPr>
            <a:lvl6pPr marL="0" marR="0" indent="22860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6pPr>
            <a:lvl7pPr marL="0" marR="0" indent="2743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7pPr>
            <a:lvl8pPr marL="0" marR="0" indent="3200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8pPr>
            <a:lvl9pPr marL="0" marR="0" indent="3657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BE" sz="1400" b="1" i="0" u="none" strike="noStrike" kern="1200" cap="none" spc="0" normalizeH="0" baseline="0" noProof="0" smtClean="0">
                <a:ln>
                  <a:noFill/>
                </a:ln>
                <a:solidFill>
                  <a:srgbClr val="004F9F"/>
                </a:solidFill>
                <a:effectLst/>
                <a:uLnTx/>
                <a:uFillTx/>
                <a:latin typeface="Poppins"/>
                <a:cs typeface="Poppins"/>
                <a:sym typeface="Poppins"/>
              </a:rPr>
              <a:pPr marL="0" marR="0" lvl="0" indent="0" algn="l" defTabSz="914400" rtl="0" eaLnBrk="1" fontAlgn="auto" latinLnBrk="0" hangingPunct="0">
                <a:lnSpc>
                  <a:spcPct val="100000"/>
                </a:lnSpc>
                <a:spcBef>
                  <a:spcPts val="0"/>
                </a:spcBef>
                <a:spcAft>
                  <a:spcPts val="0"/>
                </a:spcAft>
                <a:buClrTx/>
                <a:buSzTx/>
                <a:buFontTx/>
                <a:buNone/>
                <a:tabLst/>
                <a:defRPr/>
              </a:pPr>
              <a:t>15</a:t>
            </a:fld>
            <a:endParaRPr kumimoji="0" lang="en-BE" sz="1400" b="1" i="0" u="none" strike="noStrike" kern="1200" cap="none" spc="0" normalizeH="0" baseline="0" noProof="0">
              <a:ln>
                <a:noFill/>
              </a:ln>
              <a:solidFill>
                <a:srgbClr val="004F9F"/>
              </a:solidFill>
              <a:effectLst/>
              <a:uLnTx/>
              <a:uFillTx/>
              <a:latin typeface="Poppins"/>
              <a:cs typeface="Poppins"/>
              <a:sym typeface="Poppins"/>
            </a:endParaRPr>
          </a:p>
        </p:txBody>
      </p:sp>
      <p:sp>
        <p:nvSpPr>
          <p:cNvPr id="3" name="5. Source">
            <a:extLst>
              <a:ext uri="{FF2B5EF4-FFF2-40B4-BE49-F238E27FC236}">
                <a16:creationId xmlns:a16="http://schemas.microsoft.com/office/drawing/2014/main" id="{F2344250-162A-605E-75BB-3EECB19F9603}"/>
              </a:ext>
            </a:extLst>
          </p:cNvPr>
          <p:cNvSpPr txBox="1"/>
          <p:nvPr>
            <p:custDataLst>
              <p:tags r:id="rId3"/>
            </p:custDataLst>
          </p:nvPr>
        </p:nvSpPr>
        <p:spPr bwMode="gray">
          <a:xfrm>
            <a:off x="875125" y="6393881"/>
            <a:ext cx="3772289" cy="153888"/>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Source: </a:t>
            </a:r>
            <a:r>
              <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hlinkClick r:id="rId9"/>
              </a:rPr>
              <a:t>State of Grocery Retail 2023 (Mckinsey &amp; Eurocommerce)</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0" name="TextBox 9">
            <a:extLst>
              <a:ext uri="{FF2B5EF4-FFF2-40B4-BE49-F238E27FC236}">
                <a16:creationId xmlns:a16="http://schemas.microsoft.com/office/drawing/2014/main" id="{41A314B6-335D-E5C5-E861-1DFE80C54347}"/>
              </a:ext>
            </a:extLst>
          </p:cNvPr>
          <p:cNvSpPr txBox="1"/>
          <p:nvPr/>
        </p:nvSpPr>
        <p:spPr>
          <a:xfrm>
            <a:off x="6840088" y="1574874"/>
            <a:ext cx="1158028" cy="461665"/>
          </a:xfrm>
          <a:prstGeom prst="rect">
            <a:avLst/>
          </a:prstGeom>
          <a:noFill/>
        </p:spPr>
        <p:txBody>
          <a:bodyPr wrap="square" rtlCol="0">
            <a:spAutoFit/>
          </a:bodyPr>
          <a:lstStyle/>
          <a:p>
            <a:r>
              <a:rPr lang="en-GB" sz="1200" i="1"/>
              <a:t>Retail sales</a:t>
            </a:r>
            <a:br>
              <a:rPr lang="en-GB" sz="1200" i="1"/>
            </a:br>
            <a:r>
              <a:rPr lang="en-GB" sz="1200" i="1"/>
              <a:t>100 = 2014</a:t>
            </a:r>
            <a:endParaRPr lang="en-BE" sz="1200" i="1"/>
          </a:p>
        </p:txBody>
      </p:sp>
      <p:cxnSp>
        <p:nvCxnSpPr>
          <p:cNvPr id="11" name="Straight Connector 10">
            <a:extLst>
              <a:ext uri="{FF2B5EF4-FFF2-40B4-BE49-F238E27FC236}">
                <a16:creationId xmlns:a16="http://schemas.microsoft.com/office/drawing/2014/main" id="{560A02AC-F7D1-6230-4C3B-268FA3849875}"/>
              </a:ext>
            </a:extLst>
          </p:cNvPr>
          <p:cNvCxnSpPr>
            <a:cxnSpLocks/>
          </p:cNvCxnSpPr>
          <p:nvPr/>
        </p:nvCxnSpPr>
        <p:spPr>
          <a:xfrm>
            <a:off x="10424460" y="1463522"/>
            <a:ext cx="0" cy="43084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7C21E7-A7AB-E924-672C-2B58407E081D}"/>
              </a:ext>
            </a:extLst>
          </p:cNvPr>
          <p:cNvSpPr txBox="1"/>
          <p:nvPr/>
        </p:nvSpPr>
        <p:spPr>
          <a:xfrm>
            <a:off x="7587808" y="949974"/>
            <a:ext cx="820615" cy="307777"/>
          </a:xfrm>
          <a:prstGeom prst="rect">
            <a:avLst/>
          </a:prstGeom>
          <a:noFill/>
        </p:spPr>
        <p:txBody>
          <a:bodyPr wrap="square" rtlCol="0">
            <a:spAutoFit/>
          </a:bodyPr>
          <a:lstStyle/>
          <a:p>
            <a:r>
              <a:rPr lang="en-BE" sz="1400">
                <a:solidFill>
                  <a:srgbClr val="FF0000"/>
                </a:solidFill>
              </a:rPr>
              <a:t>Covid 19</a:t>
            </a:r>
          </a:p>
        </p:txBody>
      </p:sp>
      <p:sp>
        <p:nvSpPr>
          <p:cNvPr id="14" name="TextBox 13">
            <a:extLst>
              <a:ext uri="{FF2B5EF4-FFF2-40B4-BE49-F238E27FC236}">
                <a16:creationId xmlns:a16="http://schemas.microsoft.com/office/drawing/2014/main" id="{8C67FA4D-DAC1-3ADC-4BCB-46507D83C651}"/>
              </a:ext>
            </a:extLst>
          </p:cNvPr>
          <p:cNvSpPr txBox="1"/>
          <p:nvPr/>
        </p:nvSpPr>
        <p:spPr>
          <a:xfrm>
            <a:off x="10024372" y="999810"/>
            <a:ext cx="820615" cy="307777"/>
          </a:xfrm>
          <a:prstGeom prst="rect">
            <a:avLst/>
          </a:prstGeom>
          <a:noFill/>
        </p:spPr>
        <p:txBody>
          <a:bodyPr wrap="square" rtlCol="0">
            <a:spAutoFit/>
          </a:bodyPr>
          <a:lstStyle/>
          <a:p>
            <a:r>
              <a:rPr lang="en-BE" sz="1400">
                <a:solidFill>
                  <a:srgbClr val="FF0000"/>
                </a:solidFill>
              </a:rPr>
              <a:t>Inflation</a:t>
            </a:r>
          </a:p>
        </p:txBody>
      </p:sp>
      <p:cxnSp>
        <p:nvCxnSpPr>
          <p:cNvPr id="16" name="Straight Connector 15">
            <a:extLst>
              <a:ext uri="{FF2B5EF4-FFF2-40B4-BE49-F238E27FC236}">
                <a16:creationId xmlns:a16="http://schemas.microsoft.com/office/drawing/2014/main" id="{7F1460BB-E215-72EC-7842-F2E8E7065100}"/>
              </a:ext>
            </a:extLst>
          </p:cNvPr>
          <p:cNvCxnSpPr>
            <a:cxnSpLocks/>
          </p:cNvCxnSpPr>
          <p:nvPr/>
        </p:nvCxnSpPr>
        <p:spPr>
          <a:xfrm>
            <a:off x="7998116" y="1489486"/>
            <a:ext cx="0" cy="4282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F8353A-0393-D0A9-16E7-55472B74FB11}"/>
              </a:ext>
            </a:extLst>
          </p:cNvPr>
          <p:cNvSpPr txBox="1"/>
          <p:nvPr/>
        </p:nvSpPr>
        <p:spPr>
          <a:xfrm>
            <a:off x="6795059" y="6354968"/>
            <a:ext cx="6098058" cy="246221"/>
          </a:xfrm>
          <a:prstGeom prst="rect">
            <a:avLst/>
          </a:prstGeom>
          <a:noFill/>
        </p:spPr>
        <p:txBody>
          <a:bodyPr wrap="square">
            <a:spAutoFit/>
          </a:bodyPr>
          <a:lstStyle/>
          <a:p>
            <a:r>
              <a:rPr lang="en-BE" sz="1000" b="1">
                <a:latin typeface="Arial" panose="020B0604020202020204" pitchFamily="34" charset="0"/>
                <a:cs typeface="Arial" panose="020B0604020202020204" pitchFamily="34" charset="0"/>
              </a:rPr>
              <a:t>Source</a:t>
            </a:r>
            <a:r>
              <a:rPr lang="en-US" sz="1000" b="1">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Statista &amp; calculations by </a:t>
            </a:r>
            <a:r>
              <a:rPr lang="en-US" sz="1000" err="1">
                <a:latin typeface="Arial" panose="020B0604020202020204" pitchFamily="34" charset="0"/>
                <a:cs typeface="Arial" panose="020B0604020202020204" pitchFamily="34" charset="0"/>
              </a:rPr>
              <a:t>Eurocommerce</a:t>
            </a:r>
            <a:endParaRPr lang="en-BE" sz="1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1AB757-4134-7D2D-9EB1-0E8ABE740C0B}"/>
              </a:ext>
            </a:extLst>
          </p:cNvPr>
          <p:cNvSpPr txBox="1"/>
          <p:nvPr/>
        </p:nvSpPr>
        <p:spPr>
          <a:xfrm>
            <a:off x="7923109" y="508090"/>
            <a:ext cx="2284600" cy="307777"/>
          </a:xfrm>
          <a:prstGeom prst="rect">
            <a:avLst/>
          </a:prstGeom>
          <a:noFill/>
        </p:spPr>
        <p:txBody>
          <a:bodyPr wrap="none" rtlCol="0">
            <a:spAutoFit/>
          </a:bodyPr>
          <a:lstStyle/>
          <a:p>
            <a:r>
              <a:rPr lang="en-US" sz="1400" i="1">
                <a:latin typeface="Poppins" panose="00000500000000000000" pitchFamily="2" charset="0"/>
                <a:cs typeface="Poppins" panose="00000500000000000000" pitchFamily="2" charset="0"/>
              </a:rPr>
              <a:t>Retail sales index, EU 27</a:t>
            </a:r>
            <a:endParaRPr lang="en-BE" sz="1400" i="1">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9939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6">
            <a:extLst>
              <a:ext uri="{FF2B5EF4-FFF2-40B4-BE49-F238E27FC236}">
                <a16:creationId xmlns:a16="http://schemas.microsoft.com/office/drawing/2014/main" id="{00877E45-1B75-F439-EA40-94B9D1F3A936}"/>
              </a:ext>
            </a:extLst>
          </p:cNvPr>
          <p:cNvSpPr/>
          <p:nvPr/>
        </p:nvSpPr>
        <p:spPr>
          <a:xfrm>
            <a:off x="7560696" y="3429000"/>
            <a:ext cx="4132665" cy="1770354"/>
          </a:xfrm>
          <a:prstGeom prst="roundRect">
            <a:avLst>
              <a:gd name="adj" fmla="val 8532"/>
            </a:avLst>
          </a:prstGeom>
          <a:solidFill>
            <a:srgbClr val="EC6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4A96D2"/>
              </a:solidFill>
            </a:endParaRPr>
          </a:p>
        </p:txBody>
      </p:sp>
      <p:sp>
        <p:nvSpPr>
          <p:cNvPr id="2" name="Title 1">
            <a:extLst>
              <a:ext uri="{FF2B5EF4-FFF2-40B4-BE49-F238E27FC236}">
                <a16:creationId xmlns:a16="http://schemas.microsoft.com/office/drawing/2014/main" id="{C564BF2C-9CDD-BBBD-2356-66DEFADFB067}"/>
              </a:ext>
            </a:extLst>
          </p:cNvPr>
          <p:cNvSpPr>
            <a:spLocks noGrp="1"/>
          </p:cNvSpPr>
          <p:nvPr>
            <p:ph type="title"/>
          </p:nvPr>
        </p:nvSpPr>
        <p:spPr>
          <a:xfrm>
            <a:off x="497306" y="287349"/>
            <a:ext cx="7963113" cy="624408"/>
          </a:xfrm>
        </p:spPr>
        <p:txBody>
          <a:bodyPr/>
          <a:lstStyle/>
          <a:p>
            <a:r>
              <a:rPr lang="en-GB" dirty="0"/>
              <a:t>Retail amidst high inflation</a:t>
            </a:r>
            <a:endParaRPr lang="en-BE" dirty="0"/>
          </a:p>
        </p:txBody>
      </p:sp>
      <p:sp>
        <p:nvSpPr>
          <p:cNvPr id="6" name="Text Placeholder 5">
            <a:extLst>
              <a:ext uri="{FF2B5EF4-FFF2-40B4-BE49-F238E27FC236}">
                <a16:creationId xmlns:a16="http://schemas.microsoft.com/office/drawing/2014/main" id="{7CF5EC8F-6B46-F7B2-1059-9B8F67A4B565}"/>
              </a:ext>
            </a:extLst>
          </p:cNvPr>
          <p:cNvSpPr>
            <a:spLocks noGrp="1"/>
          </p:cNvSpPr>
          <p:nvPr>
            <p:ph type="body" sz="quarter" idx="13"/>
          </p:nvPr>
        </p:nvSpPr>
        <p:spPr>
          <a:xfrm>
            <a:off x="497306" y="1041747"/>
            <a:ext cx="7063553" cy="624408"/>
          </a:xfrm>
        </p:spPr>
        <p:txBody>
          <a:bodyPr>
            <a:normAutofit lnSpcReduction="10000"/>
          </a:bodyPr>
          <a:lstStyle/>
          <a:p>
            <a:pPr>
              <a:spcBef>
                <a:spcPts val="0"/>
              </a:spcBef>
              <a:spcAft>
                <a:spcPts val="800"/>
              </a:spcAft>
              <a:buClr>
                <a:srgbClr val="4A96D2"/>
              </a:buClr>
              <a:defRPr/>
            </a:pPr>
            <a:r>
              <a:rPr lang="en-US" sz="2000" dirty="0"/>
              <a:t>Retail sales in 2022 grew by 2.9% only because of inflation</a:t>
            </a:r>
            <a:endParaRPr lang="en-US" sz="1100" b="0" dirty="0"/>
          </a:p>
        </p:txBody>
      </p:sp>
      <p:sp>
        <p:nvSpPr>
          <p:cNvPr id="3" name="Content Placeholder 2">
            <a:extLst>
              <a:ext uri="{FF2B5EF4-FFF2-40B4-BE49-F238E27FC236}">
                <a16:creationId xmlns:a16="http://schemas.microsoft.com/office/drawing/2014/main" id="{65454E56-A0A5-C508-1071-E88DC8F2D98B}"/>
              </a:ext>
            </a:extLst>
          </p:cNvPr>
          <p:cNvSpPr>
            <a:spLocks noGrp="1"/>
          </p:cNvSpPr>
          <p:nvPr>
            <p:ph idx="1"/>
          </p:nvPr>
        </p:nvSpPr>
        <p:spPr>
          <a:xfrm>
            <a:off x="497306" y="1695073"/>
            <a:ext cx="7063553" cy="3504281"/>
          </a:xfrm>
          <a:prstGeom prst="rect">
            <a:avLst/>
          </a:prstGeom>
        </p:spPr>
        <p:txBody>
          <a:bodyPr/>
          <a:lstStyle/>
          <a:p>
            <a:pPr marL="0" indent="0" fontAlgn="auto">
              <a:lnSpc>
                <a:spcPct val="100000"/>
              </a:lnSpc>
              <a:spcBef>
                <a:spcPts val="0"/>
              </a:spcBef>
              <a:spcAft>
                <a:spcPts val="800"/>
              </a:spcAft>
              <a:buNone/>
              <a:defRPr/>
            </a:pPr>
            <a:r>
              <a:rPr lang="en-US" dirty="0"/>
              <a:t>Retail sales volumes have decreased since 2022 as consumers change their shopping habits to make ends meet.</a:t>
            </a:r>
          </a:p>
          <a:p>
            <a:pPr marL="0" indent="0" fontAlgn="auto">
              <a:lnSpc>
                <a:spcPct val="100000"/>
              </a:lnSpc>
              <a:spcBef>
                <a:spcPts val="0"/>
              </a:spcBef>
              <a:spcAft>
                <a:spcPts val="800"/>
              </a:spcAft>
              <a:buNone/>
              <a:defRPr/>
            </a:pPr>
            <a:endParaRPr lang="en-US" sz="1050" dirty="0">
              <a:highlight>
                <a:srgbClr val="FFFF00"/>
              </a:highlight>
              <a:ea typeface="+mn-ea"/>
            </a:endParaRPr>
          </a:p>
          <a:p>
            <a:pPr marL="0" indent="0" fontAlgn="auto">
              <a:lnSpc>
                <a:spcPct val="100000"/>
              </a:lnSpc>
              <a:spcBef>
                <a:spcPts val="0"/>
              </a:spcBef>
              <a:spcAft>
                <a:spcPts val="800"/>
              </a:spcAft>
              <a:buNone/>
              <a:defRPr/>
            </a:pPr>
            <a:endParaRPr lang="en-US" sz="1050" dirty="0">
              <a:highlight>
                <a:srgbClr val="FFFF00"/>
              </a:highlight>
              <a:ea typeface="+mn-ea"/>
            </a:endParaRPr>
          </a:p>
          <a:p>
            <a:pPr marL="342900" indent="-342900">
              <a:spcBef>
                <a:spcPts val="0"/>
              </a:spcBef>
              <a:spcAft>
                <a:spcPts val="800"/>
              </a:spcAft>
              <a:buClr>
                <a:srgbClr val="4A96D2"/>
              </a:buClr>
              <a:buFont typeface="Arial" panose="020B0604020202020204" pitchFamily="34" charset="0"/>
              <a:buChar char="•"/>
              <a:defRPr/>
            </a:pPr>
            <a:endParaRPr lang="en-US" sz="1800" dirty="0">
              <a:ea typeface="+mn-ea"/>
            </a:endParaRPr>
          </a:p>
          <a:p>
            <a:pPr marL="342900" indent="-342900">
              <a:spcBef>
                <a:spcPts val="0"/>
              </a:spcBef>
              <a:spcAft>
                <a:spcPts val="800"/>
              </a:spcAft>
              <a:buClr>
                <a:srgbClr val="4A96D2"/>
              </a:buClr>
              <a:buFont typeface="Arial" panose="020B0604020202020204" pitchFamily="34" charset="0"/>
              <a:buChar char="•"/>
              <a:defRPr/>
            </a:pPr>
            <a:endParaRPr lang="en-US" sz="1800" dirty="0">
              <a:ea typeface="+mn-ea"/>
            </a:endParaRPr>
          </a:p>
        </p:txBody>
      </p:sp>
      <p:sp>
        <p:nvSpPr>
          <p:cNvPr id="19" name="Title 1">
            <a:extLst>
              <a:ext uri="{FF2B5EF4-FFF2-40B4-BE49-F238E27FC236}">
                <a16:creationId xmlns:a16="http://schemas.microsoft.com/office/drawing/2014/main" id="{FEC666F9-B577-F797-F7E1-CFF8C11B7C45}"/>
              </a:ext>
            </a:extLst>
          </p:cNvPr>
          <p:cNvSpPr txBox="1">
            <a:spLocks/>
          </p:cNvSpPr>
          <p:nvPr/>
        </p:nvSpPr>
        <p:spPr>
          <a:xfrm>
            <a:off x="7935703" y="3565522"/>
            <a:ext cx="3577521" cy="571763"/>
          </a:xfrm>
          <a:prstGeom prst="rect">
            <a:avLst/>
          </a:prstGeom>
        </p:spPr>
        <p:txBody>
          <a:bodyPr>
            <a:noAutofit/>
          </a:bodyPr>
          <a:lstStyle>
            <a:lvl1pPr algn="l" defTabSz="914400" rtl="0" eaLnBrk="1" latinLnBrk="0" hangingPunct="1">
              <a:lnSpc>
                <a:spcPct val="90000"/>
              </a:lnSpc>
              <a:spcBef>
                <a:spcPct val="0"/>
              </a:spcBef>
              <a:buNone/>
              <a:defRPr sz="4000" kern="1200">
                <a:solidFill>
                  <a:srgbClr val="004F9F"/>
                </a:solidFill>
                <a:latin typeface="Frank Ruhl Libre" pitchFamily="2" charset="-79"/>
                <a:ea typeface="+mj-ea"/>
                <a:cs typeface="Frank Ruhl Libre" pitchFamily="2" charset="-79"/>
              </a:defRPr>
            </a:lvl1pPr>
          </a:lstStyle>
          <a:p>
            <a:r>
              <a:rPr lang="en-GB" sz="4800" dirty="0">
                <a:solidFill>
                  <a:schemeClr val="bg1"/>
                </a:solidFill>
              </a:rPr>
              <a:t>-4.9%</a:t>
            </a:r>
            <a:endParaRPr lang="en-BE" sz="4800" dirty="0">
              <a:solidFill>
                <a:schemeClr val="bg1"/>
              </a:solidFill>
            </a:endParaRPr>
          </a:p>
        </p:txBody>
      </p:sp>
      <p:sp>
        <p:nvSpPr>
          <p:cNvPr id="22" name="Text Placeholder 5">
            <a:extLst>
              <a:ext uri="{FF2B5EF4-FFF2-40B4-BE49-F238E27FC236}">
                <a16:creationId xmlns:a16="http://schemas.microsoft.com/office/drawing/2014/main" id="{6779BF24-C2B4-B560-405F-496C64CB0B07}"/>
              </a:ext>
            </a:extLst>
          </p:cNvPr>
          <p:cNvSpPr txBox="1">
            <a:spLocks/>
          </p:cNvSpPr>
          <p:nvPr/>
        </p:nvSpPr>
        <p:spPr>
          <a:xfrm>
            <a:off x="7748338" y="4261469"/>
            <a:ext cx="3945024" cy="89056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a:solidFill>
                  <a:srgbClr val="80C28F"/>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800" b="0" dirty="0">
                <a:solidFill>
                  <a:schemeClr val="bg1"/>
                </a:solidFill>
                <a:latin typeface="Poppins" pitchFamily="2" charset="77"/>
                <a:cs typeface="Poppins" pitchFamily="2" charset="77"/>
              </a:rPr>
              <a:t>Volume of </a:t>
            </a:r>
            <a:r>
              <a:rPr lang="en-GB" sz="1800" dirty="0">
                <a:solidFill>
                  <a:schemeClr val="bg1"/>
                </a:solidFill>
                <a:latin typeface="Poppins" pitchFamily="2" charset="77"/>
                <a:cs typeface="Poppins" pitchFamily="2" charset="77"/>
              </a:rPr>
              <a:t>food retail trade </a:t>
            </a:r>
            <a:r>
              <a:rPr lang="en-GB" sz="1800" b="0" dirty="0">
                <a:solidFill>
                  <a:schemeClr val="bg1"/>
                </a:solidFill>
                <a:latin typeface="Poppins" pitchFamily="2" charset="77"/>
                <a:cs typeface="Poppins" pitchFamily="2" charset="77"/>
              </a:rPr>
              <a:t>in February 2023 vs February 2022</a:t>
            </a:r>
            <a:endParaRPr lang="en-BE" sz="1800" b="0" dirty="0">
              <a:solidFill>
                <a:schemeClr val="bg1"/>
              </a:solidFill>
              <a:latin typeface="Poppins" pitchFamily="2" charset="77"/>
              <a:cs typeface="Poppins" pitchFamily="2" charset="77"/>
            </a:endParaRPr>
          </a:p>
        </p:txBody>
      </p:sp>
      <p:sp>
        <p:nvSpPr>
          <p:cNvPr id="7" name="Slide Number Placeholder 6">
            <a:extLst>
              <a:ext uri="{FF2B5EF4-FFF2-40B4-BE49-F238E27FC236}">
                <a16:creationId xmlns:a16="http://schemas.microsoft.com/office/drawing/2014/main" id="{B001BEEE-5DC8-2500-0B48-A4DACB356B04}"/>
              </a:ext>
            </a:extLst>
          </p:cNvPr>
          <p:cNvSpPr>
            <a:spLocks noGrp="1"/>
          </p:cNvSpPr>
          <p:nvPr>
            <p:ph type="sldNum" sz="quarter" idx="12"/>
          </p:nvPr>
        </p:nvSpPr>
        <p:spPr/>
        <p:txBody>
          <a:bodyPr/>
          <a:lstStyle/>
          <a:p>
            <a:fld id="{80F7BF91-CBCF-D141-A2EC-B94D26E87C5A}" type="slidenum">
              <a:rPr lang="en-BE" smtClean="0"/>
              <a:pPr/>
              <a:t>16</a:t>
            </a:fld>
            <a:endParaRPr lang="en-BE"/>
          </a:p>
        </p:txBody>
      </p:sp>
      <p:sp>
        <p:nvSpPr>
          <p:cNvPr id="12" name="TextBox 11">
            <a:extLst>
              <a:ext uri="{FF2B5EF4-FFF2-40B4-BE49-F238E27FC236}">
                <a16:creationId xmlns:a16="http://schemas.microsoft.com/office/drawing/2014/main" id="{07B3FC59-13D4-ACCB-D849-29590C69246D}"/>
              </a:ext>
            </a:extLst>
          </p:cNvPr>
          <p:cNvSpPr txBox="1"/>
          <p:nvPr/>
        </p:nvSpPr>
        <p:spPr>
          <a:xfrm>
            <a:off x="7654517" y="5777907"/>
            <a:ext cx="4132665" cy="253916"/>
          </a:xfrm>
          <a:prstGeom prst="rect">
            <a:avLst/>
          </a:prstGeom>
          <a:noFill/>
        </p:spPr>
        <p:txBody>
          <a:bodyPr wrap="square">
            <a:spAutoFit/>
          </a:bodyPr>
          <a:lstStyle/>
          <a:p>
            <a:r>
              <a:rPr lang="en-BE" sz="1050" i="1" dirty="0">
                <a:latin typeface="Poppins" panose="00000500000000000000" pitchFamily="2" charset="0"/>
                <a:cs typeface="Poppins" panose="00000500000000000000" pitchFamily="2" charset="0"/>
              </a:rPr>
              <a:t>Source</a:t>
            </a:r>
            <a:r>
              <a:rPr lang="en-US" sz="1050" i="1" dirty="0">
                <a:latin typeface="Poppins" panose="00000500000000000000" pitchFamily="2" charset="0"/>
                <a:cs typeface="Poppins" panose="00000500000000000000" pitchFamily="2" charset="0"/>
              </a:rPr>
              <a:t>: </a:t>
            </a:r>
            <a:r>
              <a:rPr lang="en-US" sz="1050" i="1" dirty="0" err="1">
                <a:latin typeface="Poppins" panose="00000500000000000000" pitchFamily="2" charset="0"/>
                <a:cs typeface="Poppins" panose="00000500000000000000" pitchFamily="2" charset="0"/>
              </a:rPr>
              <a:t>Europanel</a:t>
            </a:r>
            <a:r>
              <a:rPr lang="en-US" sz="1050" i="1" dirty="0">
                <a:latin typeface="Poppins" panose="00000500000000000000" pitchFamily="2" charset="0"/>
                <a:cs typeface="Poppins" panose="00000500000000000000" pitchFamily="2" charset="0"/>
              </a:rPr>
              <a:t>, </a:t>
            </a:r>
            <a:r>
              <a:rPr lang="en-US" sz="1050" i="1" dirty="0" err="1">
                <a:latin typeface="Poppins" panose="00000500000000000000" pitchFamily="2" charset="0"/>
                <a:cs typeface="Poppins" panose="00000500000000000000" pitchFamily="2" charset="0"/>
              </a:rPr>
              <a:t>EuroCommerce</a:t>
            </a:r>
            <a:r>
              <a:rPr lang="en-US" sz="1050" i="1" dirty="0">
                <a:latin typeface="Poppins" panose="00000500000000000000" pitchFamily="2" charset="0"/>
                <a:cs typeface="Poppins" panose="00000500000000000000" pitchFamily="2" charset="0"/>
              </a:rPr>
              <a:t> &amp; McKinsey, Eurostat </a:t>
            </a:r>
            <a:endParaRPr lang="en-BE" sz="1050" i="1" dirty="0">
              <a:latin typeface="Poppins" panose="00000500000000000000" pitchFamily="2" charset="0"/>
              <a:cs typeface="Poppins" panose="00000500000000000000" pitchFamily="2" charset="0"/>
            </a:endParaRPr>
          </a:p>
        </p:txBody>
      </p:sp>
      <p:graphicFrame>
        <p:nvGraphicFramePr>
          <p:cNvPr id="13" name="Chart 12">
            <a:extLst>
              <a:ext uri="{FF2B5EF4-FFF2-40B4-BE49-F238E27FC236}">
                <a16:creationId xmlns:a16="http://schemas.microsoft.com/office/drawing/2014/main" id="{3F136ADD-BE0B-69B5-D9FB-B7EAD8749CB5}"/>
              </a:ext>
            </a:extLst>
          </p:cNvPr>
          <p:cNvGraphicFramePr>
            <a:graphicFrameLocks/>
          </p:cNvGraphicFramePr>
          <p:nvPr/>
        </p:nvGraphicFramePr>
        <p:xfrm>
          <a:off x="497305" y="2916449"/>
          <a:ext cx="6753160" cy="3184989"/>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Placeholder 18">
            <a:extLst>
              <a:ext uri="{FF2B5EF4-FFF2-40B4-BE49-F238E27FC236}">
                <a16:creationId xmlns:a16="http://schemas.microsoft.com/office/drawing/2014/main" id="{441D7A4A-9C0C-836C-CC6D-84B76B7CDA3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79042" y="877044"/>
            <a:ext cx="4696136" cy="2351712"/>
          </a:xfrm>
          <a:prstGeom prst="rect">
            <a:avLst/>
          </a:prstGeom>
        </p:spPr>
      </p:pic>
    </p:spTree>
    <p:extLst>
      <p:ext uri="{BB962C8B-B14F-4D97-AF65-F5344CB8AC3E}">
        <p14:creationId xmlns:p14="http://schemas.microsoft.com/office/powerpoint/2010/main" val="257370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BF2C-9CDD-BBBD-2356-66DEFADFB067}"/>
              </a:ext>
            </a:extLst>
          </p:cNvPr>
          <p:cNvSpPr>
            <a:spLocks noGrp="1"/>
          </p:cNvSpPr>
          <p:nvPr>
            <p:ph type="title"/>
          </p:nvPr>
        </p:nvSpPr>
        <p:spPr>
          <a:xfrm>
            <a:off x="497142" y="280481"/>
            <a:ext cx="7723222" cy="624408"/>
          </a:xfrm>
        </p:spPr>
        <p:txBody>
          <a:bodyPr/>
          <a:lstStyle/>
          <a:p>
            <a:r>
              <a:rPr lang="en-GB" sz="3200" b="1" dirty="0"/>
              <a:t>Consumers in a cost-of-living crisis </a:t>
            </a:r>
            <a:endParaRPr lang="en-BE" sz="3200" b="1" dirty="0"/>
          </a:p>
        </p:txBody>
      </p:sp>
      <p:sp>
        <p:nvSpPr>
          <p:cNvPr id="6" name="Text Placeholder 5">
            <a:extLst>
              <a:ext uri="{FF2B5EF4-FFF2-40B4-BE49-F238E27FC236}">
                <a16:creationId xmlns:a16="http://schemas.microsoft.com/office/drawing/2014/main" id="{7CF5EC8F-6B46-F7B2-1059-9B8F67A4B565}"/>
              </a:ext>
            </a:extLst>
          </p:cNvPr>
          <p:cNvSpPr>
            <a:spLocks noGrp="1"/>
          </p:cNvSpPr>
          <p:nvPr>
            <p:ph type="body" sz="quarter" idx="13"/>
          </p:nvPr>
        </p:nvSpPr>
        <p:spPr>
          <a:xfrm>
            <a:off x="497142" y="904889"/>
            <a:ext cx="6831796" cy="554038"/>
          </a:xfrm>
        </p:spPr>
        <p:txBody>
          <a:bodyPr/>
          <a:lstStyle/>
          <a:p>
            <a:r>
              <a:rPr lang="en-GB" dirty="0"/>
              <a:t>Consumers have </a:t>
            </a:r>
            <a:r>
              <a:rPr lang="en-GB" dirty="0" err="1"/>
              <a:t>downtraded</a:t>
            </a:r>
            <a:r>
              <a:rPr lang="en-GB" dirty="0"/>
              <a:t> when shopping</a:t>
            </a:r>
            <a:endParaRPr lang="en-BE" dirty="0"/>
          </a:p>
        </p:txBody>
      </p:sp>
      <p:sp>
        <p:nvSpPr>
          <p:cNvPr id="3" name="Content Placeholder 2">
            <a:extLst>
              <a:ext uri="{FF2B5EF4-FFF2-40B4-BE49-F238E27FC236}">
                <a16:creationId xmlns:a16="http://schemas.microsoft.com/office/drawing/2014/main" id="{65454E56-A0A5-C508-1071-E88DC8F2D98B}"/>
              </a:ext>
            </a:extLst>
          </p:cNvPr>
          <p:cNvSpPr>
            <a:spLocks noGrp="1"/>
          </p:cNvSpPr>
          <p:nvPr>
            <p:ph idx="1"/>
          </p:nvPr>
        </p:nvSpPr>
        <p:spPr>
          <a:xfrm>
            <a:off x="541546" y="1370779"/>
            <a:ext cx="6974911" cy="3504281"/>
          </a:xfrm>
          <a:prstGeom prst="rect">
            <a:avLst/>
          </a:prstGeom>
        </p:spPr>
        <p:txBody>
          <a:bodyPr/>
          <a:lstStyle/>
          <a:p>
            <a:pPr>
              <a:spcBef>
                <a:spcPts val="0"/>
              </a:spcBef>
              <a:spcAft>
                <a:spcPts val="800"/>
              </a:spcAft>
              <a:buClr>
                <a:srgbClr val="4A96D2"/>
              </a:buClr>
              <a:defRPr/>
            </a:pPr>
            <a:r>
              <a:rPr lang="en-GB" dirty="0"/>
              <a:t>Consumers are reducing purchases of fresh products (meat, fish, fruit and vegetables) and organic food to buy more pasta, rice and canned products.</a:t>
            </a:r>
          </a:p>
          <a:p>
            <a:pPr>
              <a:spcBef>
                <a:spcPts val="0"/>
              </a:spcBef>
              <a:spcAft>
                <a:spcPts val="800"/>
              </a:spcAft>
              <a:buClr>
                <a:srgbClr val="4A96D2"/>
              </a:buClr>
              <a:defRPr/>
            </a:pPr>
            <a:r>
              <a:rPr lang="en-US" sz="2000" dirty="0"/>
              <a:t>Consumers prefer sho</a:t>
            </a:r>
            <a:r>
              <a:rPr lang="en-US" dirty="0"/>
              <a:t>pping at </a:t>
            </a:r>
            <a:r>
              <a:rPr lang="en-US" sz="2000" dirty="0"/>
              <a:t>supermarkets and discounters to find better deals and purchase more private label products than branded goods.</a:t>
            </a:r>
          </a:p>
          <a:p>
            <a:pPr fontAlgn="auto">
              <a:lnSpc>
                <a:spcPct val="100000"/>
              </a:lnSpc>
              <a:spcBef>
                <a:spcPts val="400"/>
              </a:spcBef>
              <a:spcAft>
                <a:spcPts val="800"/>
              </a:spcAft>
              <a:defRPr/>
            </a:pPr>
            <a:r>
              <a:rPr lang="en-US" sz="1800" b="1" dirty="0">
                <a:solidFill>
                  <a:srgbClr val="80C28F"/>
                </a:solidFill>
                <a:ea typeface="+mn-ea"/>
              </a:rPr>
              <a:t>Amidst a cost-</a:t>
            </a:r>
            <a:r>
              <a:rPr lang="en-US" sz="1800" b="1" dirty="0">
                <a:solidFill>
                  <a:srgbClr val="80C28F"/>
                </a:solidFill>
              </a:rPr>
              <a:t>of-living crisis, c</a:t>
            </a:r>
            <a:r>
              <a:rPr lang="en-US" sz="1800" b="1" dirty="0">
                <a:solidFill>
                  <a:srgbClr val="80C28F"/>
                </a:solidFill>
                <a:ea typeface="+mn-ea"/>
              </a:rPr>
              <a:t>onsumers:</a:t>
            </a:r>
          </a:p>
        </p:txBody>
      </p:sp>
      <p:sp>
        <p:nvSpPr>
          <p:cNvPr id="8" name="Slide Number Placeholder 7">
            <a:extLst>
              <a:ext uri="{FF2B5EF4-FFF2-40B4-BE49-F238E27FC236}">
                <a16:creationId xmlns:a16="http://schemas.microsoft.com/office/drawing/2014/main" id="{EEAB9BA3-BB52-4FE9-F62D-E60A6D8098CF}"/>
              </a:ext>
            </a:extLst>
          </p:cNvPr>
          <p:cNvSpPr>
            <a:spLocks noGrp="1"/>
          </p:cNvSpPr>
          <p:nvPr>
            <p:ph type="sldNum" sz="quarter" idx="12"/>
          </p:nvPr>
        </p:nvSpPr>
        <p:spPr/>
        <p:txBody>
          <a:bodyPr/>
          <a:lstStyle/>
          <a:p>
            <a:fld id="{80F7BF91-CBCF-D141-A2EC-B94D26E87C5A}" type="slidenum">
              <a:rPr lang="en-BE" smtClean="0"/>
              <a:pPr/>
              <a:t>17</a:t>
            </a:fld>
            <a:endParaRPr lang="en-BE"/>
          </a:p>
        </p:txBody>
      </p:sp>
      <p:pic>
        <p:nvPicPr>
          <p:cNvPr id="5" name="Picture 4">
            <a:extLst>
              <a:ext uri="{FF2B5EF4-FFF2-40B4-BE49-F238E27FC236}">
                <a16:creationId xmlns:a16="http://schemas.microsoft.com/office/drawing/2014/main" id="{76340BFF-82C1-8B13-79D5-14BBC313BF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776" y="3868216"/>
            <a:ext cx="5796237" cy="2013688"/>
          </a:xfrm>
          <a:prstGeom prst="rect">
            <a:avLst/>
          </a:prstGeom>
        </p:spPr>
      </p:pic>
      <p:sp>
        <p:nvSpPr>
          <p:cNvPr id="9" name="TextBox 8">
            <a:extLst>
              <a:ext uri="{FF2B5EF4-FFF2-40B4-BE49-F238E27FC236}">
                <a16:creationId xmlns:a16="http://schemas.microsoft.com/office/drawing/2014/main" id="{CB015A5A-E10D-DC0A-9518-DC49A34852B0}"/>
              </a:ext>
            </a:extLst>
          </p:cNvPr>
          <p:cNvSpPr txBox="1"/>
          <p:nvPr/>
        </p:nvSpPr>
        <p:spPr>
          <a:xfrm>
            <a:off x="541546" y="6001231"/>
            <a:ext cx="4132665" cy="253916"/>
          </a:xfrm>
          <a:prstGeom prst="rect">
            <a:avLst/>
          </a:prstGeom>
          <a:noFill/>
        </p:spPr>
        <p:txBody>
          <a:bodyPr wrap="square">
            <a:spAutoFit/>
          </a:bodyPr>
          <a:lstStyle/>
          <a:p>
            <a:r>
              <a:rPr lang="en-BE" sz="1050" i="1" dirty="0">
                <a:latin typeface="Poppins" panose="00000500000000000000" pitchFamily="2" charset="0"/>
                <a:cs typeface="Poppins" panose="00000500000000000000" pitchFamily="2" charset="0"/>
              </a:rPr>
              <a:t>Source</a:t>
            </a:r>
            <a:r>
              <a:rPr lang="en-US" sz="1050" i="1" dirty="0">
                <a:latin typeface="Poppins" panose="00000500000000000000" pitchFamily="2" charset="0"/>
                <a:cs typeface="Poppins" panose="00000500000000000000" pitchFamily="2" charset="0"/>
              </a:rPr>
              <a:t>: </a:t>
            </a:r>
            <a:r>
              <a:rPr lang="en-US" sz="1050" i="1" dirty="0" err="1">
                <a:latin typeface="Poppins" panose="00000500000000000000" pitchFamily="2" charset="0"/>
                <a:cs typeface="Poppins" panose="00000500000000000000" pitchFamily="2" charset="0"/>
              </a:rPr>
              <a:t>EuroCommerce</a:t>
            </a:r>
            <a:r>
              <a:rPr lang="en-US" sz="1050" i="1" dirty="0">
                <a:latin typeface="Poppins" panose="00000500000000000000" pitchFamily="2" charset="0"/>
                <a:cs typeface="Poppins" panose="00000500000000000000" pitchFamily="2" charset="0"/>
              </a:rPr>
              <a:t> &amp; McKinsey, Eurostat </a:t>
            </a:r>
            <a:endParaRPr lang="en-BE" sz="1050" i="1" dirty="0">
              <a:latin typeface="Poppins" panose="00000500000000000000" pitchFamily="2" charset="0"/>
              <a:cs typeface="Poppins" panose="00000500000000000000" pitchFamily="2" charset="0"/>
            </a:endParaRPr>
          </a:p>
        </p:txBody>
      </p:sp>
      <p:sp>
        <p:nvSpPr>
          <p:cNvPr id="10" name="Rounded Rectangle 10">
            <a:extLst>
              <a:ext uri="{FF2B5EF4-FFF2-40B4-BE49-F238E27FC236}">
                <a16:creationId xmlns:a16="http://schemas.microsoft.com/office/drawing/2014/main" id="{AAB883EF-7C58-69E4-7A13-59AC06DB7A36}"/>
              </a:ext>
            </a:extLst>
          </p:cNvPr>
          <p:cNvSpPr/>
          <p:nvPr/>
        </p:nvSpPr>
        <p:spPr>
          <a:xfrm>
            <a:off x="7981531" y="919552"/>
            <a:ext cx="3531693" cy="902454"/>
          </a:xfrm>
          <a:prstGeom prst="roundRect">
            <a:avLst>
              <a:gd name="adj" fmla="val 8532"/>
            </a:avLst>
          </a:prstGeom>
          <a:solidFill>
            <a:srgbClr val="783970">
              <a:alpha val="89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Frank Ruhl Libre" panose="00000500000000000000" pitchFamily="2" charset="-79"/>
                <a:cs typeface="Frank Ruhl Libre" panose="00000500000000000000" pitchFamily="2" charset="-79"/>
              </a:rPr>
              <a:t>+1.9%</a:t>
            </a:r>
          </a:p>
          <a:p>
            <a:pPr algn="ctr"/>
            <a:r>
              <a:rPr lang="en-GB" sz="1300" dirty="0">
                <a:solidFill>
                  <a:schemeClr val="bg1"/>
                </a:solidFill>
                <a:latin typeface="Poppins" panose="00000500000000000000" pitchFamily="2" charset="0"/>
                <a:cs typeface="Poppins" panose="00000500000000000000" pitchFamily="2" charset="0"/>
              </a:rPr>
              <a:t>Increase of share of private label across Europe in 2022</a:t>
            </a:r>
            <a:endParaRPr lang="en-BE" sz="1300" dirty="0">
              <a:solidFill>
                <a:schemeClr val="bg1"/>
              </a:solidFill>
              <a:latin typeface="Poppins" panose="00000500000000000000" pitchFamily="2" charset="0"/>
              <a:cs typeface="Poppins" panose="00000500000000000000" pitchFamily="2" charset="0"/>
            </a:endParaRPr>
          </a:p>
        </p:txBody>
      </p:sp>
      <p:sp>
        <p:nvSpPr>
          <p:cNvPr id="11" name="Rounded Rectangle 10">
            <a:extLst>
              <a:ext uri="{FF2B5EF4-FFF2-40B4-BE49-F238E27FC236}">
                <a16:creationId xmlns:a16="http://schemas.microsoft.com/office/drawing/2014/main" id="{8DDA22FB-E0A9-D6E6-EC52-249FF75D0289}"/>
              </a:ext>
            </a:extLst>
          </p:cNvPr>
          <p:cNvSpPr/>
          <p:nvPr/>
        </p:nvSpPr>
        <p:spPr>
          <a:xfrm>
            <a:off x="7981531" y="2526546"/>
            <a:ext cx="3531692" cy="902454"/>
          </a:xfrm>
          <a:prstGeom prst="roundRect">
            <a:avLst>
              <a:gd name="adj" fmla="val 8532"/>
            </a:avLst>
          </a:prstGeom>
          <a:solidFill>
            <a:srgbClr val="FFCD1C">
              <a:alpha val="857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4A96D2"/>
                </a:solidFill>
                <a:latin typeface="Frank Ruhl Libre" panose="00000500000000000000" pitchFamily="2" charset="-79"/>
                <a:cs typeface="Frank Ruhl Libre" panose="00000500000000000000" pitchFamily="2" charset="-79"/>
              </a:rPr>
              <a:t>+1.4%</a:t>
            </a:r>
          </a:p>
          <a:p>
            <a:pPr algn="ctr"/>
            <a:r>
              <a:rPr lang="en-GB" sz="1300" dirty="0">
                <a:solidFill>
                  <a:srgbClr val="4A96D2"/>
                </a:solidFill>
                <a:latin typeface="Poppins" panose="00000500000000000000" pitchFamily="2" charset="0"/>
                <a:cs typeface="Poppins" panose="00000500000000000000" pitchFamily="2" charset="0"/>
              </a:rPr>
              <a:t>Increase of market share by discounters</a:t>
            </a:r>
            <a:endParaRPr lang="en-BE" sz="1300" dirty="0">
              <a:solidFill>
                <a:srgbClr val="4A96D2"/>
              </a:solidFill>
              <a:latin typeface="Poppins" panose="00000500000000000000" pitchFamily="2" charset="0"/>
              <a:cs typeface="Poppins" panose="00000500000000000000" pitchFamily="2" charset="0"/>
            </a:endParaRPr>
          </a:p>
        </p:txBody>
      </p:sp>
      <p:pic>
        <p:nvPicPr>
          <p:cNvPr id="13" name="Picture 12" descr="A picture containing text, screenshot, font, number&#10;&#10;Description automatically generated">
            <a:extLst>
              <a:ext uri="{FF2B5EF4-FFF2-40B4-BE49-F238E27FC236}">
                <a16:creationId xmlns:a16="http://schemas.microsoft.com/office/drawing/2014/main" id="{5B6FC263-6C7D-358F-D772-E0D1122E0097}"/>
              </a:ext>
            </a:extLst>
          </p:cNvPr>
          <p:cNvPicPr>
            <a:picLocks noChangeAspect="1"/>
          </p:cNvPicPr>
          <p:nvPr/>
        </p:nvPicPr>
        <p:blipFill rotWithShape="1">
          <a:blip r:embed="rId3">
            <a:extLst>
              <a:ext uri="{28A0092B-C50C-407E-A947-70E740481C1C}">
                <a14:useLocalDpi xmlns:a14="http://schemas.microsoft.com/office/drawing/2010/main"/>
              </a:ext>
            </a:extLst>
          </a:blip>
          <a:srcRect t="1" r="2867" b="39559"/>
          <a:stretch/>
        </p:blipFill>
        <p:spPr>
          <a:xfrm>
            <a:off x="6475013" y="3823406"/>
            <a:ext cx="2750242" cy="1756194"/>
          </a:xfrm>
          <a:prstGeom prst="rect">
            <a:avLst/>
          </a:prstGeom>
        </p:spPr>
      </p:pic>
      <p:pic>
        <p:nvPicPr>
          <p:cNvPr id="15" name="Picture 14" descr="A picture containing text, font, screenshot, white&#10;&#10;Description automatically generated">
            <a:extLst>
              <a:ext uri="{FF2B5EF4-FFF2-40B4-BE49-F238E27FC236}">
                <a16:creationId xmlns:a16="http://schemas.microsoft.com/office/drawing/2014/main" id="{D6BE4F12-4211-B4EE-2A04-FCD03F029F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174" b="1965"/>
          <a:stretch/>
        </p:blipFill>
        <p:spPr>
          <a:xfrm>
            <a:off x="9700591" y="4133540"/>
            <a:ext cx="2206487" cy="995051"/>
          </a:xfrm>
          <a:prstGeom prst="rect">
            <a:avLst/>
          </a:prstGeom>
        </p:spPr>
      </p:pic>
    </p:spTree>
    <p:extLst>
      <p:ext uri="{BB962C8B-B14F-4D97-AF65-F5344CB8AC3E}">
        <p14:creationId xmlns:p14="http://schemas.microsoft.com/office/powerpoint/2010/main" val="153217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 hidden="1">
            <a:extLst>
              <a:ext uri="{FF2B5EF4-FFF2-40B4-BE49-F238E27FC236}">
                <a16:creationId xmlns:a16="http://schemas.microsoft.com/office/drawing/2014/main" id="{4AEE888A-F708-4C71-ACB1-BAE13793F51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95" imgH="396" progId="TCLayout.ActiveDocument.1">
                  <p:embed/>
                </p:oleObj>
              </mc:Choice>
              <mc:Fallback>
                <p:oleObj name="think-cell Slide" r:id="rId35" imgW="395" imgH="396" progId="TCLayout.ActiveDocument.1">
                  <p:embed/>
                  <p:pic>
                    <p:nvPicPr>
                      <p:cNvPr id="21" name="Object 2" hidden="1">
                        <a:extLst>
                          <a:ext uri="{FF2B5EF4-FFF2-40B4-BE49-F238E27FC236}">
                            <a16:creationId xmlns:a16="http://schemas.microsoft.com/office/drawing/2014/main" id="{4AEE888A-F708-4C71-ACB1-BAE13793F51F}"/>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52" name="TextBox 51">
            <a:extLst>
              <a:ext uri="{FF2B5EF4-FFF2-40B4-BE49-F238E27FC236}">
                <a16:creationId xmlns:a16="http://schemas.microsoft.com/office/drawing/2014/main" id="{66C66789-FA96-450C-B225-6DF54720E871}"/>
              </a:ext>
            </a:extLst>
          </p:cNvPr>
          <p:cNvSpPr txBox="1">
            <a:spLocks/>
          </p:cNvSpPr>
          <p:nvPr/>
        </p:nvSpPr>
        <p:spPr>
          <a:xfrm>
            <a:off x="648259" y="1211676"/>
            <a:ext cx="10144235"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Attitude towards grocery shopping in 2023 compared to 2022, </a:t>
            </a:r>
            <a:br>
              <a:rPr kumimoji="0" lang="en-US" sz="1200" b="1" i="0" u="none" strike="noStrike" kern="1200" cap="none" spc="0" normalizeH="0" baseline="0" noProof="0" dirty="0">
                <a:ln>
                  <a:noFill/>
                </a:ln>
                <a:effectLst/>
                <a:uLnTx/>
                <a:uFillTx/>
                <a:latin typeface="Arial"/>
                <a:ea typeface="+mn-ea"/>
                <a:cs typeface="Arial" panose="020B0604020202020204" pitchFamily="34" charset="0"/>
              </a:rPr>
            </a:br>
            <a:r>
              <a:rPr kumimoji="0" lang="en-US" sz="1200" b="1" i="0" u="none" strike="noStrike" kern="1200" cap="none" spc="0" normalizeH="0" baseline="0" noProof="0" dirty="0">
                <a:ln>
                  <a:noFill/>
                </a:ln>
                <a:effectLst/>
                <a:uLnTx/>
                <a:uFillTx/>
                <a:latin typeface="Arial"/>
                <a:ea typeface="+mn-ea"/>
                <a:cs typeface="Arial" panose="020B0604020202020204" pitchFamily="34" charset="0"/>
              </a:rPr>
              <a:t> </a:t>
            </a:r>
            <a:r>
              <a:rPr lang="en-US" sz="1200" dirty="0">
                <a:latin typeface="Arial"/>
              </a:rPr>
              <a:t>N</a:t>
            </a:r>
            <a:r>
              <a:rPr kumimoji="0" lang="en-US" sz="1200" b="0" i="0" u="none" strike="noStrike" kern="1200" cap="none" spc="0" normalizeH="0" baseline="0" noProof="0" dirty="0">
                <a:ln>
                  <a:noFill/>
                </a:ln>
                <a:effectLst/>
                <a:uLnTx/>
                <a:uFillTx/>
                <a:latin typeface="Arial"/>
                <a:ea typeface="+mn-ea"/>
                <a:cs typeface="Arial" panose="020B0604020202020204" pitchFamily="34" charset="0"/>
              </a:rPr>
              <a:t>et intent of consumers, %</a:t>
            </a:r>
          </a:p>
        </p:txBody>
      </p:sp>
      <p:sp>
        <p:nvSpPr>
          <p:cNvPr id="63" name="TextBox 62">
            <a:extLst>
              <a:ext uri="{FF2B5EF4-FFF2-40B4-BE49-F238E27FC236}">
                <a16:creationId xmlns:a16="http://schemas.microsoft.com/office/drawing/2014/main" id="{8C7BCBE7-0D8B-4CF0-96E6-A2660D3C695E}"/>
              </a:ext>
            </a:extLst>
          </p:cNvPr>
          <p:cNvSpPr txBox="1">
            <a:spLocks/>
          </p:cNvSpPr>
          <p:nvPr/>
        </p:nvSpPr>
        <p:spPr>
          <a:xfrm>
            <a:off x="605262" y="1720567"/>
            <a:ext cx="3404770"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Price</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Intention to look for more ways to save money</a:t>
            </a:r>
            <a:endParaRPr kumimoji="0" lang="en-US" sz="12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65" name="TextBox 64">
            <a:extLst>
              <a:ext uri="{FF2B5EF4-FFF2-40B4-BE49-F238E27FC236}">
                <a16:creationId xmlns:a16="http://schemas.microsoft.com/office/drawing/2014/main" id="{3FEE4D01-70B9-4807-A06E-0E55F961D897}"/>
              </a:ext>
            </a:extLst>
          </p:cNvPr>
          <p:cNvSpPr txBox="1">
            <a:spLocks/>
          </p:cNvSpPr>
          <p:nvPr/>
        </p:nvSpPr>
        <p:spPr>
          <a:xfrm>
            <a:off x="8672935" y="1689555"/>
            <a:ext cx="3006052"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Health</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Intention to focus more on healthy eating</a:t>
            </a:r>
          </a:p>
        </p:txBody>
      </p:sp>
      <p:sp>
        <p:nvSpPr>
          <p:cNvPr id="3" name="5. Source">
            <a:extLst>
              <a:ext uri="{FF2B5EF4-FFF2-40B4-BE49-F238E27FC236}">
                <a16:creationId xmlns:a16="http://schemas.microsoft.com/office/drawing/2014/main" id="{8EB21C8C-9E5C-00E9-F354-629D9CBEF121}"/>
              </a:ext>
            </a:extLst>
          </p:cNvPr>
          <p:cNvSpPr txBox="1"/>
          <p:nvPr>
            <p:custDataLst>
              <p:tags r:id="rId3"/>
            </p:custDataLst>
          </p:nvPr>
        </p:nvSpPr>
        <p:spPr>
          <a:xfrm>
            <a:off x="850506" y="6306044"/>
            <a:ext cx="767080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1200" cap="none" spc="0" normalizeH="0" baseline="0" noProof="0" dirty="0">
                <a:ln>
                  <a:noFill/>
                </a:ln>
                <a:effectLst/>
                <a:uLnTx/>
                <a:uFillTx/>
                <a:latin typeface="Arial"/>
                <a:ea typeface="+mn-ea"/>
                <a:cs typeface="Arial" panose="020B0604020202020204" pitchFamily="34" charset="0"/>
              </a:rPr>
              <a:t>Source: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37"/>
              </a:rPr>
              <a:t>State of Grocery Retail 2023 (Mckinsey &amp; Eurocommerce)</a:t>
            </a:r>
            <a:r>
              <a:rPr kumimoji="0" lang="en-US" sz="1000" b="0" i="0" u="none" strike="noStrike" kern="1200" cap="none" spc="0" normalizeH="0" baseline="0" noProof="0" dirty="0">
                <a:ln>
                  <a:noFill/>
                </a:ln>
                <a:effectLst/>
                <a:uLnTx/>
                <a:uFillTx/>
                <a:latin typeface="Arial"/>
                <a:ea typeface="+mn-ea"/>
                <a:cs typeface="Arial" panose="020B0604020202020204" pitchFamily="34" charset="0"/>
              </a:rPr>
              <a:t> Consumer Survey, </a:t>
            </a:r>
            <a:br>
              <a:rPr kumimoji="0" lang="en-US" sz="1000" b="0" i="0" u="none" strike="noStrike" kern="1200" cap="none" spc="0" normalizeH="0" baseline="0" noProof="0" dirty="0">
                <a:ln>
                  <a:noFill/>
                </a:ln>
                <a:effectLst/>
                <a:uLnTx/>
                <a:uFillTx/>
                <a:latin typeface="Arial"/>
                <a:ea typeface="+mn-ea"/>
                <a:cs typeface="Arial" panose="020B0604020202020204" pitchFamily="34" charset="0"/>
              </a:rPr>
            </a:br>
            <a:r>
              <a:rPr kumimoji="0" lang="en-US" sz="1000" b="0" i="0" u="none" strike="noStrike" kern="1200" cap="none" spc="0" normalizeH="0" baseline="0" noProof="0" dirty="0">
                <a:ln>
                  <a:noFill/>
                </a:ln>
                <a:effectLst/>
                <a:uLnTx/>
                <a:uFillTx/>
                <a:latin typeface="Arial"/>
                <a:ea typeface="+mn-ea"/>
                <a:cs typeface="Arial" panose="020B0604020202020204" pitchFamily="34" charset="0"/>
              </a:rPr>
              <a:t>N=10 727, UK, DE, FR, IT, ES, NL, CH, PL, SE, sample to match general population 18+ years</a:t>
            </a:r>
          </a:p>
        </p:txBody>
      </p:sp>
      <p:graphicFrame>
        <p:nvGraphicFramePr>
          <p:cNvPr id="4" name="Chart 3">
            <a:extLst>
              <a:ext uri="{FF2B5EF4-FFF2-40B4-BE49-F238E27FC236}">
                <a16:creationId xmlns:a16="http://schemas.microsoft.com/office/drawing/2014/main" id="{A2FE3040-FD8A-A435-2AF1-85ED200C81B4}"/>
              </a:ext>
            </a:extLst>
          </p:cNvPr>
          <p:cNvGraphicFramePr/>
          <p:nvPr>
            <p:custDataLst>
              <p:tags r:id="rId4"/>
            </p:custDataLst>
          </p:nvPr>
        </p:nvGraphicFramePr>
        <p:xfrm>
          <a:off x="497305" y="2681176"/>
          <a:ext cx="3250186" cy="3226930"/>
        </p:xfrm>
        <a:graphic>
          <a:graphicData uri="http://schemas.openxmlformats.org/drawingml/2006/chart">
            <c:chart xmlns:c="http://schemas.openxmlformats.org/drawingml/2006/chart" xmlns:r="http://schemas.openxmlformats.org/officeDocument/2006/relationships" r:id="rId38"/>
          </a:graphicData>
        </a:graphic>
      </p:graphicFrame>
      <p:sp>
        <p:nvSpPr>
          <p:cNvPr id="191" name="Text Placeholder 2">
            <a:extLst>
              <a:ext uri="{FF2B5EF4-FFF2-40B4-BE49-F238E27FC236}">
                <a16:creationId xmlns:a16="http://schemas.microsoft.com/office/drawing/2014/main" id="{192DB789-515B-4504-BE53-6445F2427687}"/>
              </a:ext>
            </a:extLst>
          </p:cNvPr>
          <p:cNvSpPr>
            <a:spLocks noGrp="1"/>
          </p:cNvSpPr>
          <p:nvPr>
            <p:custDataLst>
              <p:tags r:id="rId5"/>
            </p:custDataLst>
          </p:nvPr>
        </p:nvSpPr>
        <p:spPr bwMode="gray">
          <a:xfrm>
            <a:off x="1492648" y="2549573"/>
            <a:ext cx="437401" cy="23305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BE5516D-C0B0-4550-8A7C-2E6520BEAFE7}" type="datetime'''''''''''5''''''''5''''''''%'''''''''''''''''''''''">
              <a:rPr lang="es-ES" altLang="en-US" sz="1100" smtClean="0">
                <a:cs typeface="+mn-cs"/>
              </a:rPr>
              <a:pPr algn="ctr">
                <a:spcBef>
                  <a:spcPct val="0"/>
                </a:spcBef>
                <a:spcAft>
                  <a:spcPct val="0"/>
                </a:spcAft>
              </a:pPr>
              <a:t>55%</a:t>
            </a:fld>
            <a:endParaRPr lang="es-ES" sz="1100" dirty="0">
              <a:cs typeface="+mn-cs"/>
            </a:endParaRPr>
          </a:p>
        </p:txBody>
      </p:sp>
      <p:sp>
        <p:nvSpPr>
          <p:cNvPr id="139" name="Text Placeholder 2">
            <a:extLst>
              <a:ext uri="{FF2B5EF4-FFF2-40B4-BE49-F238E27FC236}">
                <a16:creationId xmlns:a16="http://schemas.microsoft.com/office/drawing/2014/main" id="{DFC69B8F-1A62-5FFD-6983-C55B003EE13C}"/>
              </a:ext>
            </a:extLst>
          </p:cNvPr>
          <p:cNvSpPr>
            <a:spLocks noGrp="1"/>
          </p:cNvSpPr>
          <p:nvPr>
            <p:custDataLst>
              <p:tags r:id="rId6"/>
            </p:custDataLst>
          </p:nvPr>
        </p:nvSpPr>
        <p:spPr bwMode="auto">
          <a:xfrm>
            <a:off x="911950" y="5845104"/>
            <a:ext cx="7588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946FA71-8860-4D9D-AB4D-9944254B61A3}" type="datetime'''''''''L''''o''''''''w'''' in''c''''''''''''''''''''om''e'''">
              <a:rPr lang="es-ES" altLang="en-US" sz="1100" smtClean="0">
                <a:cs typeface="+mn-cs"/>
              </a:rPr>
              <a:pPr algn="ctr">
                <a:spcBef>
                  <a:spcPct val="0"/>
                </a:spcBef>
                <a:spcAft>
                  <a:spcPct val="0"/>
                </a:spcAft>
              </a:pPr>
              <a:t>Low income</a:t>
            </a:fld>
            <a:endParaRPr lang="es-ES" sz="1100" dirty="0">
              <a:cs typeface="+mn-cs"/>
            </a:endParaRPr>
          </a:p>
        </p:txBody>
      </p:sp>
      <p:sp>
        <p:nvSpPr>
          <p:cNvPr id="140" name="Text Placeholder 2">
            <a:extLst>
              <a:ext uri="{FF2B5EF4-FFF2-40B4-BE49-F238E27FC236}">
                <a16:creationId xmlns:a16="http://schemas.microsoft.com/office/drawing/2014/main" id="{FEEADCD3-FCE9-CBCA-83A0-B7153A45A1E9}"/>
              </a:ext>
            </a:extLst>
          </p:cNvPr>
          <p:cNvSpPr>
            <a:spLocks noGrp="1"/>
          </p:cNvSpPr>
          <p:nvPr>
            <p:custDataLst>
              <p:tags r:id="rId7"/>
            </p:custDataLst>
          </p:nvPr>
        </p:nvSpPr>
        <p:spPr bwMode="auto">
          <a:xfrm>
            <a:off x="2437606" y="5842635"/>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FE7AFEB-5F31-4BBC-9192-C343C7DD35B8}" type="datetime'''H''''igh'''''' ''''''I''n''''''c''''''''''''''''''''''''ome'">
              <a:rPr lang="es-ES" altLang="en-US" sz="1100" smtClean="0">
                <a:cs typeface="+mn-cs"/>
              </a:rPr>
              <a:pPr algn="ctr">
                <a:spcBef>
                  <a:spcPct val="0"/>
                </a:spcBef>
                <a:spcAft>
                  <a:spcPct val="0"/>
                </a:spcAft>
              </a:pPr>
              <a:t>High Income</a:t>
            </a:fld>
            <a:endParaRPr lang="es-ES" sz="1100" dirty="0">
              <a:cs typeface="+mn-cs"/>
            </a:endParaRPr>
          </a:p>
        </p:txBody>
      </p:sp>
      <p:sp>
        <p:nvSpPr>
          <p:cNvPr id="186"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gray">
          <a:xfrm>
            <a:off x="806944" y="2742001"/>
            <a:ext cx="437401" cy="23305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E8926DA-6D9F-424E-8694-DD4170247805}" type="datetime'''''''52''''''''''''''''''''''''%'''''''''''''''''''''''">
              <a:rPr lang="es-ES" altLang="en-US" sz="1100" smtClean="0">
                <a:cs typeface="+mn-cs"/>
              </a:rPr>
              <a:pPr algn="ctr">
                <a:spcBef>
                  <a:spcPct val="0"/>
                </a:spcBef>
                <a:spcAft>
                  <a:spcPct val="0"/>
                </a:spcAft>
              </a:pPr>
              <a:t>52%</a:t>
            </a:fld>
            <a:endParaRPr lang="es-ES" sz="1100" dirty="0">
              <a:cs typeface="+mn-cs"/>
            </a:endParaRPr>
          </a:p>
        </p:txBody>
      </p:sp>
      <p:sp>
        <p:nvSpPr>
          <p:cNvPr id="196" name="Text Placeholder 2">
            <a:extLst>
              <a:ext uri="{FF2B5EF4-FFF2-40B4-BE49-F238E27FC236}">
                <a16:creationId xmlns:a16="http://schemas.microsoft.com/office/drawing/2014/main" id="{192DB789-515B-4504-BE53-6445F2427687}"/>
              </a:ext>
            </a:extLst>
          </p:cNvPr>
          <p:cNvSpPr>
            <a:spLocks noGrp="1"/>
          </p:cNvSpPr>
          <p:nvPr>
            <p:custDataLst>
              <p:tags r:id="rId9"/>
            </p:custDataLst>
          </p:nvPr>
        </p:nvSpPr>
        <p:spPr bwMode="gray">
          <a:xfrm>
            <a:off x="2324944" y="3796465"/>
            <a:ext cx="437401" cy="23305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126A112-543B-44FE-BE39-69B8B887B4F9}" type="datetime'''''''''''''''''3''''''2''''''''%'''''''''''''''''">
              <a:rPr lang="es-ES" altLang="en-US" sz="1100" smtClean="0">
                <a:cs typeface="+mn-cs"/>
              </a:rPr>
              <a:pPr algn="ctr">
                <a:spcBef>
                  <a:spcPct val="0"/>
                </a:spcBef>
                <a:spcAft>
                  <a:spcPct val="0"/>
                </a:spcAft>
              </a:pPr>
              <a:t>32%</a:t>
            </a:fld>
            <a:endParaRPr lang="es-ES" sz="1100" dirty="0">
              <a:cs typeface="+mn-cs"/>
            </a:endParaRPr>
          </a:p>
        </p:txBody>
      </p:sp>
      <p:sp>
        <p:nvSpPr>
          <p:cNvPr id="201" name="Text Placeholder 2">
            <a:extLst>
              <a:ext uri="{FF2B5EF4-FFF2-40B4-BE49-F238E27FC236}">
                <a16:creationId xmlns:a16="http://schemas.microsoft.com/office/drawing/2014/main" id="{192DB789-515B-4504-BE53-6445F2427687}"/>
              </a:ext>
            </a:extLst>
          </p:cNvPr>
          <p:cNvSpPr>
            <a:spLocks noGrp="1"/>
          </p:cNvSpPr>
          <p:nvPr>
            <p:custDataLst>
              <p:tags r:id="rId10"/>
            </p:custDataLst>
          </p:nvPr>
        </p:nvSpPr>
        <p:spPr bwMode="gray">
          <a:xfrm>
            <a:off x="3015831" y="2831531"/>
            <a:ext cx="437401" cy="23305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0638" tIns="0" rIns="20638"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6A1E4D0-7A02-4510-8394-D0E6C5383F62}" type="datetime'''''''''''''''''''''5''''''''''''0''''%'''''''''''''">
              <a:rPr lang="es-ES" altLang="en-US" sz="1100" smtClean="0">
                <a:cs typeface="+mn-cs"/>
              </a:rPr>
              <a:pPr algn="ctr">
                <a:spcBef>
                  <a:spcPct val="0"/>
                </a:spcBef>
                <a:spcAft>
                  <a:spcPct val="0"/>
                </a:spcAft>
              </a:pPr>
              <a:t>50%</a:t>
            </a:fld>
            <a:endParaRPr lang="es-ES" sz="1100" dirty="0">
              <a:cs typeface="+mn-cs"/>
            </a:endParaRPr>
          </a:p>
        </p:txBody>
      </p:sp>
      <p:sp>
        <p:nvSpPr>
          <p:cNvPr id="143" name="Rectangle 142">
            <a:extLst>
              <a:ext uri="{FF2B5EF4-FFF2-40B4-BE49-F238E27FC236}">
                <a16:creationId xmlns:a16="http://schemas.microsoft.com/office/drawing/2014/main" id="{61D3BCD3-AF39-61A7-5DDF-ED11347DE29C}"/>
              </a:ext>
            </a:extLst>
          </p:cNvPr>
          <p:cNvSpPr/>
          <p:nvPr>
            <p:custDataLst>
              <p:tags r:id="rId11"/>
            </p:custDataLst>
          </p:nvPr>
        </p:nvSpPr>
        <p:spPr bwMode="auto">
          <a:xfrm>
            <a:off x="2604959" y="1410495"/>
            <a:ext cx="138113" cy="138113"/>
          </a:xfrm>
          <a:prstGeom prst="rect">
            <a:avLst/>
          </a:prstGeom>
          <a:solidFill>
            <a:srgbClr val="9BA4AB"/>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s-ES" sz="1600" err="1">
              <a:solidFill>
                <a:schemeClr val="bg1"/>
              </a:solidFill>
            </a:endParaRPr>
          </a:p>
        </p:txBody>
      </p:sp>
      <p:sp>
        <p:nvSpPr>
          <p:cNvPr id="141" name="Rectangle 140">
            <a:extLst>
              <a:ext uri="{FF2B5EF4-FFF2-40B4-BE49-F238E27FC236}">
                <a16:creationId xmlns:a16="http://schemas.microsoft.com/office/drawing/2014/main" id="{63ADC8E8-60EB-12D0-530C-2D773433C8F1}"/>
              </a:ext>
            </a:extLst>
          </p:cNvPr>
          <p:cNvSpPr/>
          <p:nvPr>
            <p:custDataLst>
              <p:tags r:id="rId12"/>
            </p:custDataLst>
          </p:nvPr>
        </p:nvSpPr>
        <p:spPr bwMode="auto">
          <a:xfrm>
            <a:off x="3174871" y="1410495"/>
            <a:ext cx="138113" cy="138113"/>
          </a:xfrm>
          <a:prstGeom prst="rect">
            <a:avLst/>
          </a:prstGeom>
          <a:solidFill>
            <a:schemeClr val="accent2"/>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s-ES" sz="1600" err="1">
              <a:solidFill>
                <a:schemeClr val="bg1"/>
              </a:solidFill>
            </a:endParaRPr>
          </a:p>
        </p:txBody>
      </p:sp>
      <p:sp>
        <p:nvSpPr>
          <p:cNvPr id="144" name="Text Placeholder 2">
            <a:extLst>
              <a:ext uri="{FF2B5EF4-FFF2-40B4-BE49-F238E27FC236}">
                <a16:creationId xmlns:a16="http://schemas.microsoft.com/office/drawing/2014/main" id="{1BB04EB0-5B6E-79DB-5BFB-F9738B32184D}"/>
              </a:ext>
            </a:extLst>
          </p:cNvPr>
          <p:cNvSpPr>
            <a:spLocks noGrp="1"/>
          </p:cNvSpPr>
          <p:nvPr>
            <p:custDataLst>
              <p:tags r:id="rId13"/>
            </p:custDataLst>
          </p:nvPr>
        </p:nvSpPr>
        <p:spPr bwMode="auto">
          <a:xfrm>
            <a:off x="2793871" y="1407320"/>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1C4B275-2EC7-4CF0-B682-F9323CADD905}" type="datetime'''2''''''0''''''2''2'''''''''''''''''''''">
              <a:rPr lang="es-ES" altLang="en-US" sz="1100" smtClean="0">
                <a:cs typeface="+mn-cs"/>
              </a:rPr>
              <a:pPr>
                <a:spcBef>
                  <a:spcPct val="0"/>
                </a:spcBef>
                <a:spcAft>
                  <a:spcPct val="0"/>
                </a:spcAft>
              </a:pPr>
              <a:t>2022</a:t>
            </a:fld>
            <a:endParaRPr lang="es-ES" sz="1100" dirty="0">
              <a:cs typeface="+mn-cs"/>
            </a:endParaRPr>
          </a:p>
        </p:txBody>
      </p:sp>
      <p:sp>
        <p:nvSpPr>
          <p:cNvPr id="145" name="Text Placeholder 2">
            <a:extLst>
              <a:ext uri="{FF2B5EF4-FFF2-40B4-BE49-F238E27FC236}">
                <a16:creationId xmlns:a16="http://schemas.microsoft.com/office/drawing/2014/main" id="{DBF21E96-06EB-F311-2AE4-949B04113CBF}"/>
              </a:ext>
            </a:extLst>
          </p:cNvPr>
          <p:cNvSpPr>
            <a:spLocks noGrp="1"/>
          </p:cNvSpPr>
          <p:nvPr>
            <p:custDataLst>
              <p:tags r:id="rId14"/>
            </p:custDataLst>
          </p:nvPr>
        </p:nvSpPr>
        <p:spPr bwMode="auto">
          <a:xfrm>
            <a:off x="3363784" y="1407320"/>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6D62F8D-657B-4B13-ABAE-8EE74FD7B907}" type="datetime'2''''0''''''''''''''''''''''''''2''''''''''''3'''">
              <a:rPr lang="es-ES" altLang="en-US" sz="1100" smtClean="0">
                <a:cs typeface="+mn-cs"/>
              </a:rPr>
              <a:pPr>
                <a:spcBef>
                  <a:spcPct val="0"/>
                </a:spcBef>
                <a:spcAft>
                  <a:spcPct val="0"/>
                </a:spcAft>
              </a:pPr>
              <a:t>2023</a:t>
            </a:fld>
            <a:endParaRPr lang="es-ES" sz="1100" dirty="0">
              <a:cs typeface="+mn-cs"/>
            </a:endParaRPr>
          </a:p>
        </p:txBody>
      </p:sp>
      <p:graphicFrame>
        <p:nvGraphicFramePr>
          <p:cNvPr id="5" name="Chart 4">
            <a:extLst>
              <a:ext uri="{FF2B5EF4-FFF2-40B4-BE49-F238E27FC236}">
                <a16:creationId xmlns:a16="http://schemas.microsoft.com/office/drawing/2014/main" id="{DD27F6B0-43B7-5D3A-DAA8-13046A70B5FF}"/>
              </a:ext>
            </a:extLst>
          </p:cNvPr>
          <p:cNvGraphicFramePr/>
          <p:nvPr>
            <p:custDataLst>
              <p:tags r:id="rId15"/>
            </p:custDataLst>
          </p:nvPr>
        </p:nvGraphicFramePr>
        <p:xfrm>
          <a:off x="8367331" y="2721421"/>
          <a:ext cx="3188571" cy="3248578"/>
        </p:xfrm>
        <a:graphic>
          <a:graphicData uri="http://schemas.openxmlformats.org/drawingml/2006/chart">
            <c:chart xmlns:c="http://schemas.openxmlformats.org/drawingml/2006/chart" xmlns:r="http://schemas.openxmlformats.org/officeDocument/2006/relationships" r:id="rId39"/>
          </a:graphicData>
        </a:graphic>
      </p:graphicFrame>
      <p:sp>
        <p:nvSpPr>
          <p:cNvPr id="242" name="Text Placeholder 2">
            <a:extLst>
              <a:ext uri="{FF2B5EF4-FFF2-40B4-BE49-F238E27FC236}">
                <a16:creationId xmlns:a16="http://schemas.microsoft.com/office/drawing/2014/main" id="{9AA27AB3-F83D-389D-D337-E722E85C7D24}"/>
              </a:ext>
            </a:extLst>
          </p:cNvPr>
          <p:cNvSpPr>
            <a:spLocks noGrp="1"/>
          </p:cNvSpPr>
          <p:nvPr>
            <p:custDataLst>
              <p:tags r:id="rId16"/>
            </p:custDataLst>
          </p:nvPr>
        </p:nvSpPr>
        <p:spPr bwMode="gray">
          <a:xfrm>
            <a:off x="10862776" y="2861059"/>
            <a:ext cx="3476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862AF08-A7BF-401C-8465-C651A0335C49}" type="datetime'''3''''''''''''''''''''7''''''''''''''''''''''''%'''''''''''">
              <a:rPr lang="es-ES" altLang="en-US" sz="1200" smtClean="0">
                <a:cs typeface="+mn-cs"/>
              </a:rPr>
              <a:pPr algn="ctr">
                <a:spcBef>
                  <a:spcPct val="0"/>
                </a:spcBef>
                <a:spcAft>
                  <a:spcPct val="0"/>
                </a:spcAft>
              </a:pPr>
              <a:t>37%</a:t>
            </a:fld>
            <a:endParaRPr lang="es-ES" sz="1200" dirty="0">
              <a:cs typeface="+mn-cs"/>
            </a:endParaRPr>
          </a:p>
        </p:txBody>
      </p:sp>
      <p:sp>
        <p:nvSpPr>
          <p:cNvPr id="235" name="Text Placeholder 2">
            <a:extLst>
              <a:ext uri="{FF2B5EF4-FFF2-40B4-BE49-F238E27FC236}">
                <a16:creationId xmlns:a16="http://schemas.microsoft.com/office/drawing/2014/main" id="{D4D36938-CA43-65E9-22BC-4BA01551BAB5}"/>
              </a:ext>
            </a:extLst>
          </p:cNvPr>
          <p:cNvSpPr>
            <a:spLocks noGrp="1"/>
          </p:cNvSpPr>
          <p:nvPr>
            <p:custDataLst>
              <p:tags r:id="rId17"/>
            </p:custDataLst>
          </p:nvPr>
        </p:nvSpPr>
        <p:spPr bwMode="auto">
          <a:xfrm>
            <a:off x="8764055" y="5871041"/>
            <a:ext cx="8223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600CE47-99D3-4EEE-ACD3-6872A9DA1D36}" type="datetime'L''''''o''''''''w'''' ''i''nco''''''''''''m''e'''''''''''''">
              <a:rPr lang="es-ES" altLang="en-US" sz="1200" smtClean="0">
                <a:cs typeface="+mn-cs"/>
              </a:rPr>
              <a:pPr algn="ctr">
                <a:spcBef>
                  <a:spcPct val="0"/>
                </a:spcBef>
                <a:spcAft>
                  <a:spcPct val="0"/>
                </a:spcAft>
              </a:pPr>
              <a:t>Low income</a:t>
            </a:fld>
            <a:endParaRPr lang="es-ES" sz="1200" dirty="0">
              <a:cs typeface="+mn-cs"/>
            </a:endParaRPr>
          </a:p>
        </p:txBody>
      </p:sp>
      <p:sp>
        <p:nvSpPr>
          <p:cNvPr id="239" name="Text Placeholder 2">
            <a:extLst>
              <a:ext uri="{FF2B5EF4-FFF2-40B4-BE49-F238E27FC236}">
                <a16:creationId xmlns:a16="http://schemas.microsoft.com/office/drawing/2014/main" id="{7DA6244A-B79C-964F-6937-E2DEB4CD00C1}"/>
              </a:ext>
            </a:extLst>
          </p:cNvPr>
          <p:cNvSpPr>
            <a:spLocks noGrp="1"/>
          </p:cNvSpPr>
          <p:nvPr>
            <p:custDataLst>
              <p:tags r:id="rId18"/>
            </p:custDataLst>
          </p:nvPr>
        </p:nvSpPr>
        <p:spPr bwMode="gray">
          <a:xfrm>
            <a:off x="10258471" y="2677766"/>
            <a:ext cx="3476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E1F4D1C-3AEB-451F-98B5-38C57CA40806}" type="datetime'''''3''''''''''''''''''''''''''''9''''''''''%'''''''''">
              <a:rPr lang="es-ES" altLang="en-US" sz="1200" smtClean="0">
                <a:cs typeface="+mn-cs"/>
              </a:rPr>
              <a:pPr algn="ctr">
                <a:spcBef>
                  <a:spcPct val="0"/>
                </a:spcBef>
                <a:spcAft>
                  <a:spcPct val="0"/>
                </a:spcAft>
              </a:pPr>
              <a:t>39%</a:t>
            </a:fld>
            <a:endParaRPr lang="es-ES" sz="1200" dirty="0">
              <a:cs typeface="+mn-cs"/>
            </a:endParaRPr>
          </a:p>
        </p:txBody>
      </p:sp>
      <p:sp>
        <p:nvSpPr>
          <p:cNvPr id="236" name="Text Placeholder 2">
            <a:extLst>
              <a:ext uri="{FF2B5EF4-FFF2-40B4-BE49-F238E27FC236}">
                <a16:creationId xmlns:a16="http://schemas.microsoft.com/office/drawing/2014/main" id="{FE553BBD-A67F-A32C-EB45-E3E597CEC843}"/>
              </a:ext>
            </a:extLst>
          </p:cNvPr>
          <p:cNvSpPr>
            <a:spLocks noGrp="1"/>
          </p:cNvSpPr>
          <p:nvPr>
            <p:custDataLst>
              <p:tags r:id="rId19"/>
            </p:custDataLst>
          </p:nvPr>
        </p:nvSpPr>
        <p:spPr bwMode="auto">
          <a:xfrm>
            <a:off x="10244477" y="5870936"/>
            <a:ext cx="865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7B8A8DD-5D9F-42E2-85BD-D8B6236B1B77}" type="datetime'Hi''''''g''''''h'''''' ''In''c''o''''''''''m''''''''''e'''''">
              <a:rPr lang="es-ES" altLang="en-US" sz="1200" smtClean="0">
                <a:cs typeface="+mn-cs"/>
              </a:rPr>
              <a:pPr algn="ctr">
                <a:spcBef>
                  <a:spcPct val="0"/>
                </a:spcBef>
                <a:spcAft>
                  <a:spcPct val="0"/>
                </a:spcAft>
              </a:pPr>
              <a:t>High Income</a:t>
            </a:fld>
            <a:endParaRPr lang="es-ES" sz="1200" dirty="0">
              <a:cs typeface="+mn-cs"/>
            </a:endParaRPr>
          </a:p>
        </p:txBody>
      </p:sp>
      <p:sp>
        <p:nvSpPr>
          <p:cNvPr id="238" name="Text Placeholder 2">
            <a:extLst>
              <a:ext uri="{FF2B5EF4-FFF2-40B4-BE49-F238E27FC236}">
                <a16:creationId xmlns:a16="http://schemas.microsoft.com/office/drawing/2014/main" id="{37F9CC1E-BDBE-8B18-C2DE-5587068DDDE5}"/>
              </a:ext>
            </a:extLst>
          </p:cNvPr>
          <p:cNvSpPr>
            <a:spLocks noGrp="1"/>
          </p:cNvSpPr>
          <p:nvPr>
            <p:custDataLst>
              <p:tags r:id="rId20"/>
            </p:custDataLst>
          </p:nvPr>
        </p:nvSpPr>
        <p:spPr bwMode="gray">
          <a:xfrm>
            <a:off x="9332616" y="3845856"/>
            <a:ext cx="3476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B4F6F2F-890C-48B2-B17D-7B1EDC16A8FF}" type="datetime'''2''''''''''4%'">
              <a:rPr lang="es-ES" altLang="en-US" sz="1200" smtClean="0">
                <a:cs typeface="+mn-cs"/>
              </a:rPr>
              <a:pPr algn="ctr">
                <a:spcBef>
                  <a:spcPct val="0"/>
                </a:spcBef>
                <a:spcAft>
                  <a:spcPct val="0"/>
                </a:spcAft>
              </a:pPr>
              <a:t>24%</a:t>
            </a:fld>
            <a:endParaRPr lang="es-ES" sz="1200" dirty="0">
              <a:cs typeface="+mn-cs"/>
            </a:endParaRPr>
          </a:p>
        </p:txBody>
      </p:sp>
      <p:sp>
        <p:nvSpPr>
          <p:cNvPr id="237" name="Text Placeholder 2">
            <a:extLst>
              <a:ext uri="{FF2B5EF4-FFF2-40B4-BE49-F238E27FC236}">
                <a16:creationId xmlns:a16="http://schemas.microsoft.com/office/drawing/2014/main" id="{650D7C4F-D4D4-AC85-2B4C-8A389B662A6B}"/>
              </a:ext>
            </a:extLst>
          </p:cNvPr>
          <p:cNvSpPr>
            <a:spLocks noGrp="1"/>
          </p:cNvSpPr>
          <p:nvPr>
            <p:custDataLst>
              <p:tags r:id="rId21"/>
            </p:custDataLst>
          </p:nvPr>
        </p:nvSpPr>
        <p:spPr bwMode="gray">
          <a:xfrm>
            <a:off x="8690955" y="3451959"/>
            <a:ext cx="3476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993138E-A861-44F0-94E2-35BA570BD4EB}" type="datetime'''''''''''''''''2''''''''''9''''''''%'''''''''''''''''''''">
              <a:rPr lang="es-ES" altLang="en-US" sz="1200" smtClean="0">
                <a:effectLst/>
                <a:cs typeface="+mn-cs"/>
              </a:rPr>
              <a:pPr algn="ctr">
                <a:spcBef>
                  <a:spcPct val="0"/>
                </a:spcBef>
                <a:spcAft>
                  <a:spcPct val="0"/>
                </a:spcAft>
              </a:pPr>
              <a:t>29%</a:t>
            </a:fld>
            <a:endParaRPr lang="es-ES" sz="1200" dirty="0">
              <a:cs typeface="+mn-cs"/>
            </a:endParaRPr>
          </a:p>
        </p:txBody>
      </p:sp>
      <p:cxnSp>
        <p:nvCxnSpPr>
          <p:cNvPr id="376" name="Connector: Elbow 375">
            <a:extLst>
              <a:ext uri="{FF2B5EF4-FFF2-40B4-BE49-F238E27FC236}">
                <a16:creationId xmlns:a16="http://schemas.microsoft.com/office/drawing/2014/main" id="{3346CA1A-A7DC-8500-408A-A0C0FFC311EB}"/>
              </a:ext>
            </a:extLst>
          </p:cNvPr>
          <p:cNvCxnSpPr>
            <a:stCxn id="186" idx="0"/>
            <a:endCxn id="191" idx="0"/>
          </p:cNvCxnSpPr>
          <p:nvPr/>
        </p:nvCxnSpPr>
        <p:spPr>
          <a:xfrm rot="5400000" flipH="1" flipV="1">
            <a:off x="1272283" y="2302935"/>
            <a:ext cx="192428" cy="685704"/>
          </a:xfrm>
          <a:prstGeom prst="bentConnector3">
            <a:avLst>
              <a:gd name="adj1" fmla="val 237618"/>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2B91148-8E2E-6C3D-E0F8-6B3A03A3F7D8}"/>
              </a:ext>
            </a:extLst>
          </p:cNvPr>
          <p:cNvSpPr txBox="1"/>
          <p:nvPr/>
        </p:nvSpPr>
        <p:spPr>
          <a:xfrm>
            <a:off x="883317" y="2382662"/>
            <a:ext cx="926769"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+ 3 p.p.</a:t>
            </a:r>
          </a:p>
        </p:txBody>
      </p:sp>
      <p:cxnSp>
        <p:nvCxnSpPr>
          <p:cNvPr id="384" name="Connector: Elbow 383">
            <a:extLst>
              <a:ext uri="{FF2B5EF4-FFF2-40B4-BE49-F238E27FC236}">
                <a16:creationId xmlns:a16="http://schemas.microsoft.com/office/drawing/2014/main" id="{00A2BA26-9F35-3EDB-B3AE-0EFA62C61923}"/>
              </a:ext>
            </a:extLst>
          </p:cNvPr>
          <p:cNvCxnSpPr>
            <a:cxnSpLocks/>
            <a:stCxn id="196" idx="0"/>
          </p:cNvCxnSpPr>
          <p:nvPr/>
        </p:nvCxnSpPr>
        <p:spPr>
          <a:xfrm rot="5400000" flipH="1" flipV="1">
            <a:off x="2399841" y="2975335"/>
            <a:ext cx="964934" cy="677327"/>
          </a:xfrm>
          <a:prstGeom prst="bentConnector3">
            <a:avLst>
              <a:gd name="adj1" fmla="val 156022"/>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5" name="TextBox 384">
            <a:extLst>
              <a:ext uri="{FF2B5EF4-FFF2-40B4-BE49-F238E27FC236}">
                <a16:creationId xmlns:a16="http://schemas.microsoft.com/office/drawing/2014/main" id="{47D8DCE2-8E76-0F97-B808-0F772C588275}"/>
              </a:ext>
            </a:extLst>
          </p:cNvPr>
          <p:cNvSpPr txBox="1"/>
          <p:nvPr/>
        </p:nvSpPr>
        <p:spPr>
          <a:xfrm>
            <a:off x="2338426" y="2391753"/>
            <a:ext cx="1117319"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+ 18 p.p.</a:t>
            </a:r>
          </a:p>
        </p:txBody>
      </p:sp>
      <p:cxnSp>
        <p:nvCxnSpPr>
          <p:cNvPr id="391" name="Connector: Elbow 390">
            <a:extLst>
              <a:ext uri="{FF2B5EF4-FFF2-40B4-BE49-F238E27FC236}">
                <a16:creationId xmlns:a16="http://schemas.microsoft.com/office/drawing/2014/main" id="{85A77E28-73DD-B82F-093B-EB8D9EF5DB44}"/>
              </a:ext>
            </a:extLst>
          </p:cNvPr>
          <p:cNvCxnSpPr>
            <a:cxnSpLocks/>
            <a:stCxn id="237" idx="0"/>
            <a:endCxn id="238" idx="0"/>
          </p:cNvCxnSpPr>
          <p:nvPr/>
        </p:nvCxnSpPr>
        <p:spPr>
          <a:xfrm rot="16200000" flipH="1">
            <a:off x="8988668" y="3328077"/>
            <a:ext cx="393897" cy="641661"/>
          </a:xfrm>
          <a:prstGeom prst="bentConnector3">
            <a:avLst>
              <a:gd name="adj1" fmla="val -276386"/>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DF042C5F-BF3D-9058-3573-78760CA1D4AD}"/>
              </a:ext>
            </a:extLst>
          </p:cNvPr>
          <p:cNvSpPr txBox="1"/>
          <p:nvPr/>
        </p:nvSpPr>
        <p:spPr>
          <a:xfrm>
            <a:off x="8845097" y="2426023"/>
            <a:ext cx="681038"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- 5 p.p.</a:t>
            </a:r>
          </a:p>
        </p:txBody>
      </p:sp>
      <p:cxnSp>
        <p:nvCxnSpPr>
          <p:cNvPr id="398" name="Connector: Elbow 397">
            <a:extLst>
              <a:ext uri="{FF2B5EF4-FFF2-40B4-BE49-F238E27FC236}">
                <a16:creationId xmlns:a16="http://schemas.microsoft.com/office/drawing/2014/main" id="{15368AA4-DDDD-C43D-8260-EFEB625CDEF0}"/>
              </a:ext>
            </a:extLst>
          </p:cNvPr>
          <p:cNvCxnSpPr>
            <a:cxnSpLocks/>
            <a:stCxn id="239" idx="0"/>
            <a:endCxn id="242" idx="0"/>
          </p:cNvCxnSpPr>
          <p:nvPr/>
        </p:nvCxnSpPr>
        <p:spPr>
          <a:xfrm rot="16200000" flipH="1">
            <a:off x="10642808" y="2467260"/>
            <a:ext cx="183293" cy="604305"/>
          </a:xfrm>
          <a:prstGeom prst="bentConnector3">
            <a:avLst>
              <a:gd name="adj1" fmla="val -183990"/>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99" name="TextBox 398">
            <a:extLst>
              <a:ext uri="{FF2B5EF4-FFF2-40B4-BE49-F238E27FC236}">
                <a16:creationId xmlns:a16="http://schemas.microsoft.com/office/drawing/2014/main" id="{23853689-7890-B8F1-9C94-64EC5910682B}"/>
              </a:ext>
            </a:extLst>
          </p:cNvPr>
          <p:cNvSpPr txBox="1"/>
          <p:nvPr/>
        </p:nvSpPr>
        <p:spPr>
          <a:xfrm>
            <a:off x="10394729" y="2417247"/>
            <a:ext cx="679450"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- 2 p.p.</a:t>
            </a:r>
          </a:p>
        </p:txBody>
      </p:sp>
      <p:cxnSp>
        <p:nvCxnSpPr>
          <p:cNvPr id="64" name="LineBasicImpact 11">
            <a:extLst>
              <a:ext uri="{FF2B5EF4-FFF2-40B4-BE49-F238E27FC236}">
                <a16:creationId xmlns:a16="http://schemas.microsoft.com/office/drawing/2014/main" id="{F5C3EBF4-E06A-49CA-ABB4-FCB100BE631E}"/>
              </a:ext>
            </a:extLst>
          </p:cNvPr>
          <p:cNvCxnSpPr>
            <a:cxnSpLocks/>
          </p:cNvCxnSpPr>
          <p:nvPr>
            <p:custDataLst>
              <p:tags r:id="rId22"/>
            </p:custDataLst>
          </p:nvPr>
        </p:nvCxnSpPr>
        <p:spPr>
          <a:xfrm>
            <a:off x="4228469" y="1859418"/>
            <a:ext cx="0" cy="4292469"/>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LineBasicImpact 11">
            <a:extLst>
              <a:ext uri="{FF2B5EF4-FFF2-40B4-BE49-F238E27FC236}">
                <a16:creationId xmlns:a16="http://schemas.microsoft.com/office/drawing/2014/main" id="{0FB8653F-5FDF-665F-C9F6-F8ACD22E5D51}"/>
              </a:ext>
            </a:extLst>
          </p:cNvPr>
          <p:cNvCxnSpPr>
            <a:cxnSpLocks/>
          </p:cNvCxnSpPr>
          <p:nvPr>
            <p:custDataLst>
              <p:tags r:id="rId23"/>
            </p:custDataLst>
          </p:nvPr>
        </p:nvCxnSpPr>
        <p:spPr>
          <a:xfrm>
            <a:off x="8285275" y="1871858"/>
            <a:ext cx="0" cy="4297240"/>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60751796-586E-B787-E091-B744D8CCBE75}"/>
              </a:ext>
            </a:extLst>
          </p:cNvPr>
          <p:cNvGraphicFramePr/>
          <p:nvPr>
            <p:custDataLst>
              <p:tags r:id="rId24"/>
            </p:custDataLst>
          </p:nvPr>
        </p:nvGraphicFramePr>
        <p:xfrm>
          <a:off x="4658033" y="2301723"/>
          <a:ext cx="3375237" cy="3569318"/>
        </p:xfrm>
        <a:graphic>
          <a:graphicData uri="http://schemas.openxmlformats.org/drawingml/2006/chart">
            <c:chart xmlns:c="http://schemas.openxmlformats.org/drawingml/2006/chart" xmlns:r="http://schemas.openxmlformats.org/officeDocument/2006/relationships" r:id="rId40"/>
          </a:graphicData>
        </a:graphic>
      </p:graphicFrame>
      <p:sp>
        <p:nvSpPr>
          <p:cNvPr id="78" name="Text Placeholder 2">
            <a:extLst>
              <a:ext uri="{FF2B5EF4-FFF2-40B4-BE49-F238E27FC236}">
                <a16:creationId xmlns:a16="http://schemas.microsoft.com/office/drawing/2014/main" id="{CA095B11-6F66-47E4-A067-6279A8D30635}"/>
              </a:ext>
            </a:extLst>
          </p:cNvPr>
          <p:cNvSpPr>
            <a:spLocks noGrp="1"/>
          </p:cNvSpPr>
          <p:nvPr>
            <p:custDataLst>
              <p:tags r:id="rId25"/>
            </p:custDataLst>
          </p:nvPr>
        </p:nvSpPr>
        <p:spPr bwMode="gray">
          <a:xfrm>
            <a:off x="5010278" y="4871248"/>
            <a:ext cx="3143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75BF8E9-6F53-416F-AF95-429E32A1423A}" type="datetime'''''''''''''''''''''''-''7''''''''%'''''''''''''">
              <a:rPr lang="es-ES" altLang="en-US" sz="1200" smtClean="0">
                <a:cs typeface="+mn-cs"/>
              </a:rPr>
              <a:pPr algn="ctr">
                <a:spcBef>
                  <a:spcPct val="0"/>
                </a:spcBef>
                <a:spcAft>
                  <a:spcPct val="0"/>
                </a:spcAft>
              </a:pPr>
              <a:t>-7%</a:t>
            </a:fld>
            <a:endParaRPr lang="es-ES" sz="1200" dirty="0">
              <a:cs typeface="+mn-cs"/>
            </a:endParaRPr>
          </a:p>
        </p:txBody>
      </p:sp>
      <p:sp>
        <p:nvSpPr>
          <p:cNvPr id="77" name="Text Placeholder 2">
            <a:extLst>
              <a:ext uri="{FF2B5EF4-FFF2-40B4-BE49-F238E27FC236}">
                <a16:creationId xmlns:a16="http://schemas.microsoft.com/office/drawing/2014/main" id="{CDEB6854-2006-44D5-9E52-519B79423519}"/>
              </a:ext>
            </a:extLst>
          </p:cNvPr>
          <p:cNvSpPr>
            <a:spLocks noGrp="1"/>
          </p:cNvSpPr>
          <p:nvPr>
            <p:custDataLst>
              <p:tags r:id="rId26"/>
            </p:custDataLst>
          </p:nvPr>
        </p:nvSpPr>
        <p:spPr bwMode="auto">
          <a:xfrm>
            <a:off x="5177581" y="5842635"/>
            <a:ext cx="8223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CBB6E18-EB81-4F0F-BAC6-0033E15F950B}" type="datetime'''''''''''L''''ow ''''''''''''''''''''in''come'''''''">
              <a:rPr lang="es-ES" altLang="en-US" sz="1200" smtClean="0">
                <a:cs typeface="+mn-cs"/>
              </a:rPr>
              <a:pPr algn="ctr">
                <a:spcBef>
                  <a:spcPct val="0"/>
                </a:spcBef>
                <a:spcAft>
                  <a:spcPct val="0"/>
                </a:spcAft>
              </a:pPr>
              <a:t>Low income</a:t>
            </a:fld>
            <a:endParaRPr lang="es-ES" sz="1200" dirty="0">
              <a:cs typeface="+mn-cs"/>
            </a:endParaRPr>
          </a:p>
        </p:txBody>
      </p:sp>
      <p:sp>
        <p:nvSpPr>
          <p:cNvPr id="83" name="Text Placeholder 2">
            <a:extLst>
              <a:ext uri="{FF2B5EF4-FFF2-40B4-BE49-F238E27FC236}">
                <a16:creationId xmlns:a16="http://schemas.microsoft.com/office/drawing/2014/main" id="{697167E8-9B88-4F70-BA5A-05FD446DE475}"/>
              </a:ext>
            </a:extLst>
          </p:cNvPr>
          <p:cNvSpPr>
            <a:spLocks noGrp="1"/>
          </p:cNvSpPr>
          <p:nvPr>
            <p:custDataLst>
              <p:tags r:id="rId27"/>
            </p:custDataLst>
          </p:nvPr>
        </p:nvSpPr>
        <p:spPr bwMode="gray">
          <a:xfrm>
            <a:off x="5643428" y="5607781"/>
            <a:ext cx="3984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2586BF2-49C1-445D-B61F-54FB46459C29}" type="datetime'''-''''''''1''''''''6''%'''''''''''''''''''''''">
              <a:rPr lang="es-ES" altLang="en-US" sz="1200" smtClean="0">
                <a:cs typeface="+mn-cs"/>
              </a:rPr>
              <a:pPr algn="ctr">
                <a:spcBef>
                  <a:spcPct val="0"/>
                </a:spcBef>
                <a:spcAft>
                  <a:spcPct val="0"/>
                </a:spcAft>
              </a:pPr>
              <a:t>-16%</a:t>
            </a:fld>
            <a:endParaRPr lang="es-ES" sz="1200" dirty="0">
              <a:cs typeface="+mn-cs"/>
            </a:endParaRPr>
          </a:p>
        </p:txBody>
      </p:sp>
      <p:sp>
        <p:nvSpPr>
          <p:cNvPr id="79" name="Text Placeholder 2">
            <a:extLst>
              <a:ext uri="{FF2B5EF4-FFF2-40B4-BE49-F238E27FC236}">
                <a16:creationId xmlns:a16="http://schemas.microsoft.com/office/drawing/2014/main" id="{370E9A5B-1246-42CC-9324-2EAD2B19F095}"/>
              </a:ext>
            </a:extLst>
          </p:cNvPr>
          <p:cNvSpPr>
            <a:spLocks noGrp="1"/>
          </p:cNvSpPr>
          <p:nvPr>
            <p:custDataLst>
              <p:tags r:id="rId28"/>
            </p:custDataLst>
          </p:nvPr>
        </p:nvSpPr>
        <p:spPr bwMode="auto">
          <a:xfrm>
            <a:off x="6766368" y="5842635"/>
            <a:ext cx="865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79366C9-68F9-4FE5-8267-8921CD4EB4B1}" type="datetime'H''''i''''''''''g''''''''h'''''' ''I''n''com''e'''''''''''">
              <a:rPr lang="es-ES" altLang="en-US" sz="1200" smtClean="0">
                <a:cs typeface="+mn-cs"/>
              </a:rPr>
              <a:pPr algn="ctr">
                <a:spcBef>
                  <a:spcPct val="0"/>
                </a:spcBef>
                <a:spcAft>
                  <a:spcPct val="0"/>
                </a:spcAft>
              </a:pPr>
              <a:t>High Income</a:t>
            </a:fld>
            <a:endParaRPr lang="es-ES" sz="1200" dirty="0">
              <a:cs typeface="+mn-cs"/>
            </a:endParaRPr>
          </a:p>
        </p:txBody>
      </p:sp>
      <p:sp>
        <p:nvSpPr>
          <p:cNvPr id="80" name="Text Placeholder 2">
            <a:extLst>
              <a:ext uri="{FF2B5EF4-FFF2-40B4-BE49-F238E27FC236}">
                <a16:creationId xmlns:a16="http://schemas.microsoft.com/office/drawing/2014/main" id="{898B79D3-1545-44B8-B1FC-A80E666D27A7}"/>
              </a:ext>
            </a:extLst>
          </p:cNvPr>
          <p:cNvSpPr>
            <a:spLocks noGrp="1"/>
          </p:cNvSpPr>
          <p:nvPr>
            <p:custDataLst>
              <p:tags r:id="rId29"/>
            </p:custDataLst>
          </p:nvPr>
        </p:nvSpPr>
        <p:spPr bwMode="gray">
          <a:xfrm>
            <a:off x="6667441" y="2509289"/>
            <a:ext cx="3476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264F25C-2955-4A5F-A4AE-6122650D9AAB}" type="datetime'''''''''''''''''''2''''''''''''''''''''''''''''''''0''%'''">
              <a:rPr lang="es-ES" altLang="en-US" sz="1200" smtClean="0">
                <a:cs typeface="+mn-cs"/>
              </a:rPr>
              <a:pPr algn="ctr">
                <a:spcBef>
                  <a:spcPct val="0"/>
                </a:spcBef>
                <a:spcAft>
                  <a:spcPct val="0"/>
                </a:spcAft>
              </a:pPr>
              <a:t>20%</a:t>
            </a:fld>
            <a:endParaRPr lang="es-ES" sz="1200" dirty="0">
              <a:cs typeface="+mn-cs"/>
            </a:endParaRPr>
          </a:p>
        </p:txBody>
      </p:sp>
      <p:sp>
        <p:nvSpPr>
          <p:cNvPr id="76" name="Text Placeholder 2">
            <a:extLst>
              <a:ext uri="{FF2B5EF4-FFF2-40B4-BE49-F238E27FC236}">
                <a16:creationId xmlns:a16="http://schemas.microsoft.com/office/drawing/2014/main" id="{FB9870EB-994D-4050-981E-5C0F6FD46136}"/>
              </a:ext>
            </a:extLst>
          </p:cNvPr>
          <p:cNvSpPr>
            <a:spLocks noGrp="1"/>
          </p:cNvSpPr>
          <p:nvPr>
            <p:custDataLst>
              <p:tags r:id="rId30"/>
            </p:custDataLst>
          </p:nvPr>
        </p:nvSpPr>
        <p:spPr bwMode="gray">
          <a:xfrm>
            <a:off x="7424891" y="3778804"/>
            <a:ext cx="2635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EDCF94A-E641-4890-8D30-9D93958BAB8B}" type="datetime'''''''''''''''''''''''''''''''4%'''''''''''''''''''''">
              <a:rPr lang="es-ES" altLang="en-US" sz="1200" smtClean="0">
                <a:cs typeface="+mn-cs"/>
              </a:rPr>
              <a:pPr algn="ctr">
                <a:spcBef>
                  <a:spcPct val="0"/>
                </a:spcBef>
                <a:spcAft>
                  <a:spcPct val="0"/>
                </a:spcAft>
              </a:pPr>
              <a:t>4%</a:t>
            </a:fld>
            <a:endParaRPr lang="es-ES" sz="1200" dirty="0">
              <a:cs typeface="+mn-cs"/>
            </a:endParaRPr>
          </a:p>
        </p:txBody>
      </p:sp>
      <p:cxnSp>
        <p:nvCxnSpPr>
          <p:cNvPr id="84" name="Connector: Elbow 83">
            <a:extLst>
              <a:ext uri="{FF2B5EF4-FFF2-40B4-BE49-F238E27FC236}">
                <a16:creationId xmlns:a16="http://schemas.microsoft.com/office/drawing/2014/main" id="{0EEFB2B0-F45A-4CA1-9507-9A4C05999092}"/>
              </a:ext>
            </a:extLst>
          </p:cNvPr>
          <p:cNvCxnSpPr>
            <a:cxnSpLocks/>
          </p:cNvCxnSpPr>
          <p:nvPr/>
        </p:nvCxnSpPr>
        <p:spPr>
          <a:xfrm rot="16200000" flipH="1">
            <a:off x="5095976" y="5175428"/>
            <a:ext cx="614938" cy="411162"/>
          </a:xfrm>
          <a:prstGeom prst="bentConnector3">
            <a:avLst>
              <a:gd name="adj1" fmla="val 101529"/>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4829959-B1EE-454D-A2E8-66386FE9D5AD}"/>
              </a:ext>
            </a:extLst>
          </p:cNvPr>
          <p:cNvCxnSpPr>
            <a:cxnSpLocks/>
            <a:stCxn id="80" idx="0"/>
            <a:endCxn id="76" idx="0"/>
          </p:cNvCxnSpPr>
          <p:nvPr/>
        </p:nvCxnSpPr>
        <p:spPr>
          <a:xfrm rot="16200000" flipH="1">
            <a:off x="6564205" y="2786356"/>
            <a:ext cx="1269515" cy="715381"/>
          </a:xfrm>
          <a:prstGeom prst="bentConnector3">
            <a:avLst>
              <a:gd name="adj1" fmla="val -17872"/>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668979D-429E-4A02-A43B-F04A84E17716}"/>
              </a:ext>
            </a:extLst>
          </p:cNvPr>
          <p:cNvSpPr txBox="1"/>
          <p:nvPr/>
        </p:nvSpPr>
        <p:spPr>
          <a:xfrm>
            <a:off x="5167441" y="4077703"/>
            <a:ext cx="681038"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- 9 p.p.</a:t>
            </a:r>
          </a:p>
        </p:txBody>
      </p:sp>
      <p:sp>
        <p:nvSpPr>
          <p:cNvPr id="96" name="TextBox 95">
            <a:extLst>
              <a:ext uri="{FF2B5EF4-FFF2-40B4-BE49-F238E27FC236}">
                <a16:creationId xmlns:a16="http://schemas.microsoft.com/office/drawing/2014/main" id="{C26A70B2-60BB-4B5F-9F2F-327730FB9083}"/>
              </a:ext>
            </a:extLst>
          </p:cNvPr>
          <p:cNvSpPr txBox="1"/>
          <p:nvPr/>
        </p:nvSpPr>
        <p:spPr>
          <a:xfrm>
            <a:off x="6837863" y="2319679"/>
            <a:ext cx="679450" cy="18415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200" dirty="0"/>
              <a:t>- 16 p.p.</a:t>
            </a:r>
          </a:p>
        </p:txBody>
      </p:sp>
      <p:sp>
        <p:nvSpPr>
          <p:cNvPr id="97" name="TextBox 96">
            <a:extLst>
              <a:ext uri="{FF2B5EF4-FFF2-40B4-BE49-F238E27FC236}">
                <a16:creationId xmlns:a16="http://schemas.microsoft.com/office/drawing/2014/main" id="{22BF0F51-173E-4263-8B05-8A0E2253D7C9}"/>
              </a:ext>
            </a:extLst>
          </p:cNvPr>
          <p:cNvSpPr txBox="1">
            <a:spLocks/>
          </p:cNvSpPr>
          <p:nvPr/>
        </p:nvSpPr>
        <p:spPr>
          <a:xfrm>
            <a:off x="4514129" y="1718280"/>
            <a:ext cx="3538768"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Quality</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Intention to buy high quality / premium products </a:t>
            </a:r>
          </a:p>
        </p:txBody>
      </p:sp>
      <p:grpSp>
        <p:nvGrpSpPr>
          <p:cNvPr id="119" name="LogoImage">
            <a:extLst>
              <a:ext uri="{FF2B5EF4-FFF2-40B4-BE49-F238E27FC236}">
                <a16:creationId xmlns:a16="http://schemas.microsoft.com/office/drawing/2014/main" id="{326B8330-22F1-4BAF-ACA0-1D4BDA6DC3D3}"/>
              </a:ext>
            </a:extLst>
          </p:cNvPr>
          <p:cNvGrpSpPr>
            <a:grpSpLocks noChangeAspect="1"/>
          </p:cNvGrpSpPr>
          <p:nvPr>
            <p:custDataLst>
              <p:tags r:id="rId31"/>
            </p:custDataLst>
          </p:nvPr>
        </p:nvGrpSpPr>
        <p:grpSpPr bwMode="black">
          <a:xfrm>
            <a:off x="9844088" y="6535057"/>
            <a:ext cx="727242" cy="224801"/>
            <a:chOff x="0" y="973"/>
            <a:chExt cx="7680" cy="2374"/>
          </a:xfrm>
        </p:grpSpPr>
        <p:sp>
          <p:nvSpPr>
            <p:cNvPr id="120" name="AutoShape 3">
              <a:extLst>
                <a:ext uri="{FF2B5EF4-FFF2-40B4-BE49-F238E27FC236}">
                  <a16:creationId xmlns:a16="http://schemas.microsoft.com/office/drawing/2014/main" id="{6C9BD914-3133-4CFD-95BE-DCC5C926ED92}"/>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1" name="Freeform 5">
              <a:extLst>
                <a:ext uri="{FF2B5EF4-FFF2-40B4-BE49-F238E27FC236}">
                  <a16:creationId xmlns:a16="http://schemas.microsoft.com/office/drawing/2014/main" id="{5EEAA994-B913-4E11-9C12-39618313960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D65F5C9A-2B7C-E82F-9230-48F6680A8AB3}"/>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0628047" y="6482369"/>
            <a:ext cx="713447" cy="309768"/>
          </a:xfrm>
          <a:prstGeom prst="rect">
            <a:avLst/>
          </a:prstGeom>
        </p:spPr>
      </p:pic>
      <p:sp>
        <p:nvSpPr>
          <p:cNvPr id="9" name="Title 8">
            <a:extLst>
              <a:ext uri="{FF2B5EF4-FFF2-40B4-BE49-F238E27FC236}">
                <a16:creationId xmlns:a16="http://schemas.microsoft.com/office/drawing/2014/main" id="{BCC48458-303B-19F5-BA39-6E35DB8D10C9}"/>
              </a:ext>
            </a:extLst>
          </p:cNvPr>
          <p:cNvSpPr>
            <a:spLocks noGrp="1"/>
          </p:cNvSpPr>
          <p:nvPr>
            <p:ph type="title"/>
          </p:nvPr>
        </p:nvSpPr>
        <p:spPr/>
        <p:txBody>
          <a:bodyPr/>
          <a:lstStyle/>
          <a:p>
            <a:r>
              <a:rPr lang="en-BE" b="1" dirty="0"/>
              <a:t>Price sensitivity of high and low income groups converging</a:t>
            </a:r>
          </a:p>
        </p:txBody>
      </p:sp>
      <p:sp>
        <p:nvSpPr>
          <p:cNvPr id="10" name="Slide Number Placeholder 1">
            <a:extLst>
              <a:ext uri="{FF2B5EF4-FFF2-40B4-BE49-F238E27FC236}">
                <a16:creationId xmlns:a16="http://schemas.microsoft.com/office/drawing/2014/main" id="{37538FBD-EC2A-1C2E-9E27-92DDA9FE7E45}"/>
              </a:ext>
            </a:extLst>
          </p:cNvPr>
          <p:cNvSpPr txBox="1">
            <a:spLocks/>
          </p:cNvSpPr>
          <p:nvPr/>
        </p:nvSpPr>
        <p:spPr>
          <a:xfrm>
            <a:off x="497305" y="6325418"/>
            <a:ext cx="301909"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lang="en-BE" sz="1800" b="0" i="0" u="none" strike="noStrike" cap="none" spc="0" normalizeH="0" baseline="0">
                <a:ln>
                  <a:noFill/>
                </a:ln>
                <a:solidFill>
                  <a:srgbClr val="000000"/>
                </a:solidFill>
                <a:effectLst/>
                <a:uFillTx/>
              </a:defRPr>
            </a:defPPr>
            <a:lvl1pPr marL="0" marR="0" indent="0" algn="l" defTabSz="914400" rtl="0" eaLnBrk="1" fontAlgn="auto" latinLnBrk="0" hangingPunct="0">
              <a:lnSpc>
                <a:spcPct val="100000"/>
              </a:lnSpc>
              <a:spcBef>
                <a:spcPts val="0"/>
              </a:spcBef>
              <a:spcAft>
                <a:spcPts val="0"/>
              </a:spcAft>
              <a:buClrTx/>
              <a:buSzTx/>
              <a:buFontTx/>
              <a:buNone/>
              <a:tabLst/>
              <a:defRPr kumimoji="0" sz="1400" b="1" i="0" u="none" strike="noStrike" kern="1200" cap="none" spc="0" normalizeH="0" baseline="0">
                <a:ln>
                  <a:noFill/>
                </a:ln>
                <a:solidFill>
                  <a:schemeClr val="accent2"/>
                </a:solidFill>
                <a:effectLst/>
                <a:uFillTx/>
                <a:latin typeface="Poppins"/>
                <a:ea typeface="Poppins"/>
                <a:cs typeface="Poppins"/>
                <a:sym typeface="Poppins"/>
              </a:defRPr>
            </a:lvl1pPr>
            <a:lvl2pPr marL="0" marR="0" indent="457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2pPr>
            <a:lvl3pPr marL="0" marR="0" indent="914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3pPr>
            <a:lvl4pPr marL="0" marR="0" indent="1371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4pPr>
            <a:lvl5pPr marL="0" marR="0" indent="18288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5pPr>
            <a:lvl6pPr marL="0" marR="0" indent="22860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6pPr>
            <a:lvl7pPr marL="0" marR="0" indent="2743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7pPr>
            <a:lvl8pPr marL="0" marR="0" indent="3200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8pPr>
            <a:lvl9pPr marL="0" marR="0" indent="3657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BE" smtClean="0"/>
              <a:pPr/>
              <a:t>18</a:t>
            </a:fld>
            <a:endParaRPr lang="en-BE"/>
          </a:p>
        </p:txBody>
      </p:sp>
      <p:cxnSp>
        <p:nvCxnSpPr>
          <p:cNvPr id="6" name="TopLine">
            <a:extLst>
              <a:ext uri="{FF2B5EF4-FFF2-40B4-BE49-F238E27FC236}">
                <a16:creationId xmlns:a16="http://schemas.microsoft.com/office/drawing/2014/main" id="{D6133D77-40A3-46BD-EC8A-443A387A2C6C}"/>
              </a:ext>
            </a:extLst>
          </p:cNvPr>
          <p:cNvCxnSpPr/>
          <p:nvPr>
            <p:custDataLst>
              <p:tags r:id="rId32"/>
            </p:custDataLst>
          </p:nvPr>
        </p:nvCxnSpPr>
        <p:spPr>
          <a:xfrm>
            <a:off x="554736" y="1181906"/>
            <a:ext cx="110825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67893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AF2DB03A-584E-F9FD-1617-39720F1A6ADB}"/>
              </a:ext>
            </a:extLst>
          </p:cNvPr>
          <p:cNvGraphicFramePr/>
          <p:nvPr>
            <p:custDataLst>
              <p:tags r:id="rId2"/>
            </p:custDataLst>
          </p:nvPr>
        </p:nvGraphicFramePr>
        <p:xfrm>
          <a:off x="8294909" y="1187116"/>
          <a:ext cx="3897091" cy="4772133"/>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8" name="Chart 7">
            <a:extLst>
              <a:ext uri="{FF2B5EF4-FFF2-40B4-BE49-F238E27FC236}">
                <a16:creationId xmlns:a16="http://schemas.microsoft.com/office/drawing/2014/main" id="{4743701E-6037-B5F4-E5E6-73B2BECA6706}"/>
              </a:ext>
            </a:extLst>
          </p:cNvPr>
          <p:cNvGraphicFramePr/>
          <p:nvPr>
            <p:custDataLst>
              <p:tags r:id="rId3"/>
            </p:custDataLst>
          </p:nvPr>
        </p:nvGraphicFramePr>
        <p:xfrm>
          <a:off x="1" y="1187116"/>
          <a:ext cx="4228468" cy="4773492"/>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27" name="Chart 26">
            <a:extLst>
              <a:ext uri="{FF2B5EF4-FFF2-40B4-BE49-F238E27FC236}">
                <a16:creationId xmlns:a16="http://schemas.microsoft.com/office/drawing/2014/main" id="{8EEE58D7-2C1D-909F-3CDA-F0D9E0F04BB2}"/>
              </a:ext>
            </a:extLst>
          </p:cNvPr>
          <p:cNvGraphicFramePr/>
          <p:nvPr>
            <p:custDataLst>
              <p:tags r:id="rId4"/>
            </p:custDataLst>
          </p:nvPr>
        </p:nvGraphicFramePr>
        <p:xfrm>
          <a:off x="4238101" y="1187116"/>
          <a:ext cx="4037537" cy="4772133"/>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1" name="Object 2" hidden="1">
            <a:extLst>
              <a:ext uri="{FF2B5EF4-FFF2-40B4-BE49-F238E27FC236}">
                <a16:creationId xmlns:a16="http://schemas.microsoft.com/office/drawing/2014/main" id="{4AEE888A-F708-4C71-ACB1-BAE13793F51F}"/>
              </a:ext>
            </a:extLst>
          </p:cNvPr>
          <p:cNvGraphicFramePr>
            <a:graphicFrameLocks noChangeAspect="1"/>
          </p:cNvGraphicFramePr>
          <p:nvPr>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95" imgH="396" progId="TCLayout.ActiveDocument.1">
                  <p:embed/>
                </p:oleObj>
              </mc:Choice>
              <mc:Fallback>
                <p:oleObj name="think-cell Slide" r:id="rId23" imgW="395" imgH="396" progId="TCLayout.ActiveDocument.1">
                  <p:embed/>
                  <p:pic>
                    <p:nvPicPr>
                      <p:cNvPr id="21" name="Object 2" hidden="1">
                        <a:extLst>
                          <a:ext uri="{FF2B5EF4-FFF2-40B4-BE49-F238E27FC236}">
                            <a16:creationId xmlns:a16="http://schemas.microsoft.com/office/drawing/2014/main" id="{4AEE888A-F708-4C71-ACB1-BAE13793F51F}"/>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63" name="TextBox 62">
            <a:extLst>
              <a:ext uri="{FF2B5EF4-FFF2-40B4-BE49-F238E27FC236}">
                <a16:creationId xmlns:a16="http://schemas.microsoft.com/office/drawing/2014/main" id="{8C7BCBE7-0D8B-4CF0-96E6-A2660D3C695E}"/>
              </a:ext>
            </a:extLst>
          </p:cNvPr>
          <p:cNvSpPr txBox="1">
            <a:spLocks/>
          </p:cNvSpPr>
          <p:nvPr/>
        </p:nvSpPr>
        <p:spPr>
          <a:xfrm>
            <a:off x="497304" y="1294691"/>
            <a:ext cx="3721531"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Price</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Switch to less expensive food to save money</a:t>
            </a:r>
            <a:endParaRPr kumimoji="0" lang="en-US" sz="12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65" name="TextBox 64">
            <a:extLst>
              <a:ext uri="{FF2B5EF4-FFF2-40B4-BE49-F238E27FC236}">
                <a16:creationId xmlns:a16="http://schemas.microsoft.com/office/drawing/2014/main" id="{3FEE4D01-70B9-4807-A06E-0E55F961D897}"/>
              </a:ext>
            </a:extLst>
          </p:cNvPr>
          <p:cNvSpPr txBox="1">
            <a:spLocks/>
          </p:cNvSpPr>
          <p:nvPr/>
        </p:nvSpPr>
        <p:spPr>
          <a:xfrm>
            <a:off x="8294909" y="1263679"/>
            <a:ext cx="3731161"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Private label</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Intent to buy more private label</a:t>
            </a:r>
          </a:p>
        </p:txBody>
      </p:sp>
      <p:sp>
        <p:nvSpPr>
          <p:cNvPr id="3" name="5. Source">
            <a:extLst>
              <a:ext uri="{FF2B5EF4-FFF2-40B4-BE49-F238E27FC236}">
                <a16:creationId xmlns:a16="http://schemas.microsoft.com/office/drawing/2014/main" id="{8EB21C8C-9E5C-00E9-F354-629D9CBEF121}"/>
              </a:ext>
            </a:extLst>
          </p:cNvPr>
          <p:cNvSpPr txBox="1"/>
          <p:nvPr>
            <p:custDataLst>
              <p:tags r:id="rId6"/>
            </p:custDataLst>
          </p:nvPr>
        </p:nvSpPr>
        <p:spPr>
          <a:xfrm>
            <a:off x="850506" y="6306044"/>
            <a:ext cx="767080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1200" cap="none" spc="0" normalizeH="0" baseline="0" noProof="0" dirty="0">
                <a:ln>
                  <a:noFill/>
                </a:ln>
                <a:effectLst/>
                <a:uLnTx/>
                <a:uFillTx/>
                <a:latin typeface="Arial"/>
                <a:ea typeface="+mn-ea"/>
                <a:cs typeface="Arial" panose="020B0604020202020204" pitchFamily="34" charset="0"/>
              </a:rPr>
              <a:t>Source: </a:t>
            </a:r>
            <a:r>
              <a:rPr kumimoji="0" lang="en-US" sz="1000" b="0" i="0" u="none" strike="noStrike" kern="1200" cap="none" spc="0" normalizeH="0" baseline="0" noProof="0" dirty="0">
                <a:ln>
                  <a:noFill/>
                </a:ln>
                <a:effectLst/>
                <a:uLnTx/>
                <a:uFillTx/>
                <a:latin typeface="Arial"/>
                <a:ea typeface="+mn-ea"/>
                <a:cs typeface="Arial" panose="020B0604020202020204" pitchFamily="34" charset="0"/>
                <a:hlinkClick r:id="rId25"/>
              </a:rPr>
              <a:t>State of Grocery Retail 2023 (Mckinsey &amp; Eurocommerce)</a:t>
            </a:r>
            <a:r>
              <a:rPr kumimoji="0" lang="en-US" sz="1000" b="0" i="0" u="none" strike="noStrike" kern="1200" cap="none" spc="0" normalizeH="0" baseline="0" noProof="0" dirty="0">
                <a:ln>
                  <a:noFill/>
                </a:ln>
                <a:effectLst/>
                <a:uLnTx/>
                <a:uFillTx/>
                <a:latin typeface="Arial"/>
                <a:ea typeface="+mn-ea"/>
                <a:cs typeface="Arial" panose="020B0604020202020204" pitchFamily="34" charset="0"/>
              </a:rPr>
              <a:t> Consumer Survey, </a:t>
            </a:r>
            <a:br>
              <a:rPr kumimoji="0" lang="en-US" sz="1000" b="0" i="0" u="none" strike="noStrike" kern="1200" cap="none" spc="0" normalizeH="0" baseline="0" noProof="0" dirty="0">
                <a:ln>
                  <a:noFill/>
                </a:ln>
                <a:effectLst/>
                <a:uLnTx/>
                <a:uFillTx/>
                <a:latin typeface="Arial"/>
                <a:ea typeface="+mn-ea"/>
                <a:cs typeface="Arial" panose="020B0604020202020204" pitchFamily="34" charset="0"/>
              </a:rPr>
            </a:br>
            <a:r>
              <a:rPr kumimoji="0" lang="en-US" sz="1000" b="0" i="0" u="none" strike="noStrike" kern="1200" cap="none" spc="0" normalizeH="0" baseline="0" noProof="0" dirty="0">
                <a:ln>
                  <a:noFill/>
                </a:ln>
                <a:effectLst/>
                <a:uLnTx/>
                <a:uFillTx/>
                <a:latin typeface="Arial"/>
                <a:ea typeface="+mn-ea"/>
                <a:cs typeface="Arial" panose="020B0604020202020204" pitchFamily="34" charset="0"/>
              </a:rPr>
              <a:t>N=10 727, UK, DE, FR, IT, ES, NL, CH, PL, SE, sample to match general population 18+ years</a:t>
            </a:r>
          </a:p>
        </p:txBody>
      </p:sp>
      <p:sp>
        <p:nvSpPr>
          <p:cNvPr id="139" name="Text Placeholder 2">
            <a:extLst>
              <a:ext uri="{FF2B5EF4-FFF2-40B4-BE49-F238E27FC236}">
                <a16:creationId xmlns:a16="http://schemas.microsoft.com/office/drawing/2014/main" id="{DFC69B8F-1A62-5FFD-6983-C55B003EE13C}"/>
              </a:ext>
            </a:extLst>
          </p:cNvPr>
          <p:cNvSpPr>
            <a:spLocks noGrp="1"/>
          </p:cNvSpPr>
          <p:nvPr>
            <p:custDataLst>
              <p:tags r:id="rId7"/>
            </p:custDataLst>
          </p:nvPr>
        </p:nvSpPr>
        <p:spPr bwMode="auto">
          <a:xfrm>
            <a:off x="1021831" y="5297420"/>
            <a:ext cx="7588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2022</a:t>
            </a:r>
            <a:endParaRPr lang="es-ES" sz="1400" b="1" dirty="0">
              <a:cs typeface="+mn-cs"/>
            </a:endParaRPr>
          </a:p>
        </p:txBody>
      </p:sp>
      <p:sp>
        <p:nvSpPr>
          <p:cNvPr id="140" name="Text Placeholder 2">
            <a:extLst>
              <a:ext uri="{FF2B5EF4-FFF2-40B4-BE49-F238E27FC236}">
                <a16:creationId xmlns:a16="http://schemas.microsoft.com/office/drawing/2014/main" id="{FEEADCD3-FCE9-CBCA-83A0-B7153A45A1E9}"/>
              </a:ext>
            </a:extLst>
          </p:cNvPr>
          <p:cNvSpPr>
            <a:spLocks noGrp="1"/>
          </p:cNvSpPr>
          <p:nvPr>
            <p:custDataLst>
              <p:tags r:id="rId8"/>
            </p:custDataLst>
          </p:nvPr>
        </p:nvSpPr>
        <p:spPr bwMode="auto">
          <a:xfrm>
            <a:off x="2802486" y="5306611"/>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2023</a:t>
            </a:r>
            <a:endParaRPr lang="es-ES" sz="1400" b="1" dirty="0">
              <a:cs typeface="+mn-cs"/>
            </a:endParaRPr>
          </a:p>
        </p:txBody>
      </p:sp>
      <p:sp>
        <p:nvSpPr>
          <p:cNvPr id="144" name="Text Placeholder 2">
            <a:extLst>
              <a:ext uri="{FF2B5EF4-FFF2-40B4-BE49-F238E27FC236}">
                <a16:creationId xmlns:a16="http://schemas.microsoft.com/office/drawing/2014/main" id="{1BB04EB0-5B6E-79DB-5BFB-F9738B32184D}"/>
              </a:ext>
            </a:extLst>
          </p:cNvPr>
          <p:cNvSpPr>
            <a:spLocks noGrp="1"/>
          </p:cNvSpPr>
          <p:nvPr>
            <p:custDataLst>
              <p:tags r:id="rId9"/>
            </p:custDataLst>
          </p:nvPr>
        </p:nvSpPr>
        <p:spPr bwMode="auto">
          <a:xfrm>
            <a:off x="2793871" y="1407320"/>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endParaRPr lang="es-ES" sz="1100" dirty="0">
              <a:cs typeface="+mn-cs"/>
            </a:endParaRPr>
          </a:p>
        </p:txBody>
      </p:sp>
      <p:sp>
        <p:nvSpPr>
          <p:cNvPr id="385" name="TextBox 384">
            <a:extLst>
              <a:ext uri="{FF2B5EF4-FFF2-40B4-BE49-F238E27FC236}">
                <a16:creationId xmlns:a16="http://schemas.microsoft.com/office/drawing/2014/main" id="{47D8DCE2-8E76-0F97-B808-0F772C588275}"/>
              </a:ext>
            </a:extLst>
          </p:cNvPr>
          <p:cNvSpPr txBox="1"/>
          <p:nvPr/>
        </p:nvSpPr>
        <p:spPr>
          <a:xfrm>
            <a:off x="916866" y="3605193"/>
            <a:ext cx="111731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400" b="1" dirty="0">
                <a:solidFill>
                  <a:schemeClr val="accent2"/>
                </a:solidFill>
              </a:rPr>
              <a:t>+ 22 p.p.</a:t>
            </a:r>
          </a:p>
        </p:txBody>
      </p:sp>
      <p:cxnSp>
        <p:nvCxnSpPr>
          <p:cNvPr id="64" name="LineBasicImpact 11">
            <a:extLst>
              <a:ext uri="{FF2B5EF4-FFF2-40B4-BE49-F238E27FC236}">
                <a16:creationId xmlns:a16="http://schemas.microsoft.com/office/drawing/2014/main" id="{F5C3EBF4-E06A-49CA-ABB4-FCB100BE631E}"/>
              </a:ext>
            </a:extLst>
          </p:cNvPr>
          <p:cNvCxnSpPr>
            <a:cxnSpLocks/>
          </p:cNvCxnSpPr>
          <p:nvPr>
            <p:custDataLst>
              <p:tags r:id="rId10"/>
            </p:custDataLst>
          </p:nvPr>
        </p:nvCxnSpPr>
        <p:spPr>
          <a:xfrm>
            <a:off x="4228469" y="1181906"/>
            <a:ext cx="0" cy="4969981"/>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LineBasicImpact 11">
            <a:extLst>
              <a:ext uri="{FF2B5EF4-FFF2-40B4-BE49-F238E27FC236}">
                <a16:creationId xmlns:a16="http://schemas.microsoft.com/office/drawing/2014/main" id="{0FB8653F-5FDF-665F-C9F6-F8ACD22E5D51}"/>
              </a:ext>
            </a:extLst>
          </p:cNvPr>
          <p:cNvCxnSpPr>
            <a:cxnSpLocks/>
          </p:cNvCxnSpPr>
          <p:nvPr>
            <p:custDataLst>
              <p:tags r:id="rId11"/>
            </p:custDataLst>
          </p:nvPr>
        </p:nvCxnSpPr>
        <p:spPr>
          <a:xfrm>
            <a:off x="8285275" y="1181906"/>
            <a:ext cx="0" cy="4987192"/>
          </a:xfrm>
          <a:prstGeom prst="straightConnector1">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22BF0F51-173E-4263-8B05-8A0E2253D7C9}"/>
              </a:ext>
            </a:extLst>
          </p:cNvPr>
          <p:cNvSpPr txBox="1">
            <a:spLocks/>
          </p:cNvSpPr>
          <p:nvPr/>
        </p:nvSpPr>
        <p:spPr>
          <a:xfrm>
            <a:off x="4371068" y="1305692"/>
            <a:ext cx="3731159" cy="43858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rPr>
              <a:t>Quality</a:t>
            </a:r>
          </a:p>
          <a:p>
            <a:pPr marL="0" marR="0" lvl="0" indent="0" algn="ctr" defTabSz="914400" rtl="0" eaLnBrk="1" fontAlgn="auto" latinLnBrk="0" hangingPunct="1">
              <a:lnSpc>
                <a:spcPct val="100000"/>
              </a:lnSpc>
              <a:spcBef>
                <a:spcPts val="300"/>
              </a:spcBef>
              <a:spcAft>
                <a:spcPts val="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effectLst/>
                <a:uLnTx/>
                <a:uFillTx/>
                <a:latin typeface="Arial"/>
                <a:ea typeface="+mn-ea"/>
                <a:cs typeface="Arial" panose="020B0604020202020204" pitchFamily="34" charset="0"/>
              </a:rPr>
              <a:t>Intent to buy high-quality / premium food</a:t>
            </a:r>
          </a:p>
        </p:txBody>
      </p:sp>
      <p:grpSp>
        <p:nvGrpSpPr>
          <p:cNvPr id="119" name="LogoImage">
            <a:extLst>
              <a:ext uri="{FF2B5EF4-FFF2-40B4-BE49-F238E27FC236}">
                <a16:creationId xmlns:a16="http://schemas.microsoft.com/office/drawing/2014/main" id="{326B8330-22F1-4BAF-ACA0-1D4BDA6DC3D3}"/>
              </a:ext>
            </a:extLst>
          </p:cNvPr>
          <p:cNvGrpSpPr>
            <a:grpSpLocks noChangeAspect="1"/>
          </p:cNvGrpSpPr>
          <p:nvPr>
            <p:custDataLst>
              <p:tags r:id="rId12"/>
            </p:custDataLst>
          </p:nvPr>
        </p:nvGrpSpPr>
        <p:grpSpPr bwMode="black">
          <a:xfrm>
            <a:off x="9844088" y="6535057"/>
            <a:ext cx="727242" cy="224801"/>
            <a:chOff x="0" y="973"/>
            <a:chExt cx="7680" cy="2374"/>
          </a:xfrm>
        </p:grpSpPr>
        <p:sp>
          <p:nvSpPr>
            <p:cNvPr id="120" name="AutoShape 3">
              <a:extLst>
                <a:ext uri="{FF2B5EF4-FFF2-40B4-BE49-F238E27FC236}">
                  <a16:creationId xmlns:a16="http://schemas.microsoft.com/office/drawing/2014/main" id="{6C9BD914-3133-4CFD-95BE-DCC5C926ED92}"/>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1" name="Freeform 5">
              <a:extLst>
                <a:ext uri="{FF2B5EF4-FFF2-40B4-BE49-F238E27FC236}">
                  <a16:creationId xmlns:a16="http://schemas.microsoft.com/office/drawing/2014/main" id="{5EEAA994-B913-4E11-9C12-39618313960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D65F5C9A-2B7C-E82F-9230-48F6680A8AB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628047" y="6482369"/>
            <a:ext cx="713447" cy="309768"/>
          </a:xfrm>
          <a:prstGeom prst="rect">
            <a:avLst/>
          </a:prstGeom>
        </p:spPr>
      </p:pic>
      <p:sp>
        <p:nvSpPr>
          <p:cNvPr id="9" name="Title 8">
            <a:extLst>
              <a:ext uri="{FF2B5EF4-FFF2-40B4-BE49-F238E27FC236}">
                <a16:creationId xmlns:a16="http://schemas.microsoft.com/office/drawing/2014/main" id="{BCC48458-303B-19F5-BA39-6E35DB8D10C9}"/>
              </a:ext>
            </a:extLst>
          </p:cNvPr>
          <p:cNvSpPr>
            <a:spLocks noGrp="1"/>
          </p:cNvSpPr>
          <p:nvPr>
            <p:ph type="title"/>
          </p:nvPr>
        </p:nvSpPr>
        <p:spPr/>
        <p:txBody>
          <a:bodyPr/>
          <a:lstStyle/>
          <a:p>
            <a:r>
              <a:rPr lang="en-BE" b="1" dirty="0"/>
              <a:t>Consumers spend less on groceries</a:t>
            </a:r>
          </a:p>
        </p:txBody>
      </p:sp>
      <p:sp>
        <p:nvSpPr>
          <p:cNvPr id="10" name="Slide Number Placeholder 1">
            <a:extLst>
              <a:ext uri="{FF2B5EF4-FFF2-40B4-BE49-F238E27FC236}">
                <a16:creationId xmlns:a16="http://schemas.microsoft.com/office/drawing/2014/main" id="{37538FBD-EC2A-1C2E-9E27-92DDA9FE7E45}"/>
              </a:ext>
            </a:extLst>
          </p:cNvPr>
          <p:cNvSpPr txBox="1">
            <a:spLocks/>
          </p:cNvSpPr>
          <p:nvPr/>
        </p:nvSpPr>
        <p:spPr>
          <a:xfrm>
            <a:off x="497305" y="6325418"/>
            <a:ext cx="301909"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lang="en-BE" sz="1800" b="0" i="0" u="none" strike="noStrike" cap="none" spc="0" normalizeH="0" baseline="0">
                <a:ln>
                  <a:noFill/>
                </a:ln>
                <a:solidFill>
                  <a:srgbClr val="000000"/>
                </a:solidFill>
                <a:effectLst/>
                <a:uFillTx/>
              </a:defRPr>
            </a:defPPr>
            <a:lvl1pPr marL="0" marR="0" indent="0" algn="l" defTabSz="914400" rtl="0" eaLnBrk="1" fontAlgn="auto" latinLnBrk="0" hangingPunct="0">
              <a:lnSpc>
                <a:spcPct val="100000"/>
              </a:lnSpc>
              <a:spcBef>
                <a:spcPts val="0"/>
              </a:spcBef>
              <a:spcAft>
                <a:spcPts val="0"/>
              </a:spcAft>
              <a:buClrTx/>
              <a:buSzTx/>
              <a:buFontTx/>
              <a:buNone/>
              <a:tabLst/>
              <a:defRPr kumimoji="0" sz="1400" b="1" i="0" u="none" strike="noStrike" kern="1200" cap="none" spc="0" normalizeH="0" baseline="0">
                <a:ln>
                  <a:noFill/>
                </a:ln>
                <a:solidFill>
                  <a:schemeClr val="accent2"/>
                </a:solidFill>
                <a:effectLst/>
                <a:uFillTx/>
                <a:latin typeface="Poppins"/>
                <a:ea typeface="Poppins"/>
                <a:cs typeface="Poppins"/>
                <a:sym typeface="Poppins"/>
              </a:defRPr>
            </a:lvl1pPr>
            <a:lvl2pPr marL="0" marR="0" indent="457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2pPr>
            <a:lvl3pPr marL="0" marR="0" indent="914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3pPr>
            <a:lvl4pPr marL="0" marR="0" indent="1371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4pPr>
            <a:lvl5pPr marL="0" marR="0" indent="18288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5pPr>
            <a:lvl6pPr marL="0" marR="0" indent="22860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6pPr>
            <a:lvl7pPr marL="0" marR="0" indent="2743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7pPr>
            <a:lvl8pPr marL="0" marR="0" indent="3200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8pPr>
            <a:lvl9pPr marL="0" marR="0" indent="3657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BE" smtClean="0"/>
              <a:pPr/>
              <a:t>19</a:t>
            </a:fld>
            <a:endParaRPr lang="en-BE"/>
          </a:p>
        </p:txBody>
      </p:sp>
      <p:cxnSp>
        <p:nvCxnSpPr>
          <p:cNvPr id="6" name="TopLine">
            <a:extLst>
              <a:ext uri="{FF2B5EF4-FFF2-40B4-BE49-F238E27FC236}">
                <a16:creationId xmlns:a16="http://schemas.microsoft.com/office/drawing/2014/main" id="{D6133D77-40A3-46BD-EC8A-443A387A2C6C}"/>
              </a:ext>
            </a:extLst>
          </p:cNvPr>
          <p:cNvCxnSpPr/>
          <p:nvPr>
            <p:custDataLst>
              <p:tags r:id="rId13"/>
            </p:custDataLst>
          </p:nvPr>
        </p:nvCxnSpPr>
        <p:spPr>
          <a:xfrm>
            <a:off x="554736" y="1181906"/>
            <a:ext cx="110825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A608914F-60CB-D05D-EB39-9DE7BDF63900}"/>
              </a:ext>
            </a:extLst>
          </p:cNvPr>
          <p:cNvSpPr>
            <a:spLocks noGrp="1"/>
          </p:cNvSpPr>
          <p:nvPr>
            <p:custDataLst>
              <p:tags r:id="rId14"/>
            </p:custDataLst>
          </p:nvPr>
        </p:nvSpPr>
        <p:spPr bwMode="auto">
          <a:xfrm>
            <a:off x="8906015" y="5297419"/>
            <a:ext cx="7588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2022</a:t>
            </a:r>
            <a:endParaRPr lang="es-ES" sz="1400" b="1" dirty="0">
              <a:cs typeface="+mn-cs"/>
            </a:endParaRPr>
          </a:p>
        </p:txBody>
      </p:sp>
      <p:sp>
        <p:nvSpPr>
          <p:cNvPr id="24" name="Text Placeholder 2">
            <a:extLst>
              <a:ext uri="{FF2B5EF4-FFF2-40B4-BE49-F238E27FC236}">
                <a16:creationId xmlns:a16="http://schemas.microsoft.com/office/drawing/2014/main" id="{F991E05C-EDB9-135F-D66E-767B8E493907}"/>
              </a:ext>
            </a:extLst>
          </p:cNvPr>
          <p:cNvSpPr>
            <a:spLocks noGrp="1"/>
          </p:cNvSpPr>
          <p:nvPr>
            <p:custDataLst>
              <p:tags r:id="rId15"/>
            </p:custDataLst>
          </p:nvPr>
        </p:nvSpPr>
        <p:spPr bwMode="auto">
          <a:xfrm>
            <a:off x="10771706" y="5306611"/>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2023</a:t>
            </a:r>
            <a:endParaRPr lang="es-ES" sz="1400" b="1" dirty="0">
              <a:cs typeface="+mn-cs"/>
            </a:endParaRPr>
          </a:p>
        </p:txBody>
      </p:sp>
      <p:sp>
        <p:nvSpPr>
          <p:cNvPr id="25" name="TextBox 24">
            <a:extLst>
              <a:ext uri="{FF2B5EF4-FFF2-40B4-BE49-F238E27FC236}">
                <a16:creationId xmlns:a16="http://schemas.microsoft.com/office/drawing/2014/main" id="{B243F599-1564-8951-3FBD-938C552810A5}"/>
              </a:ext>
            </a:extLst>
          </p:cNvPr>
          <p:cNvSpPr txBox="1"/>
          <p:nvPr/>
        </p:nvSpPr>
        <p:spPr>
          <a:xfrm>
            <a:off x="8726769" y="3872103"/>
            <a:ext cx="111731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400" b="1" dirty="0">
                <a:solidFill>
                  <a:schemeClr val="accent2"/>
                </a:solidFill>
              </a:rPr>
              <a:t>+ 22 p.p.</a:t>
            </a:r>
          </a:p>
        </p:txBody>
      </p:sp>
      <p:sp>
        <p:nvSpPr>
          <p:cNvPr id="28" name="TextBox 27">
            <a:extLst>
              <a:ext uri="{FF2B5EF4-FFF2-40B4-BE49-F238E27FC236}">
                <a16:creationId xmlns:a16="http://schemas.microsoft.com/office/drawing/2014/main" id="{425C422C-9E8F-495C-15B6-32F63F172605}"/>
              </a:ext>
            </a:extLst>
          </p:cNvPr>
          <p:cNvSpPr txBox="1"/>
          <p:nvPr/>
        </p:nvSpPr>
        <p:spPr>
          <a:xfrm>
            <a:off x="4774983" y="4627442"/>
            <a:ext cx="111731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ES" sz="1400" b="1" dirty="0">
                <a:solidFill>
                  <a:srgbClr val="C00000"/>
                </a:solidFill>
              </a:rPr>
              <a:t>— 10 p.p.</a:t>
            </a:r>
          </a:p>
        </p:txBody>
      </p:sp>
      <p:sp>
        <p:nvSpPr>
          <p:cNvPr id="29" name="Text Placeholder 2">
            <a:extLst>
              <a:ext uri="{FF2B5EF4-FFF2-40B4-BE49-F238E27FC236}">
                <a16:creationId xmlns:a16="http://schemas.microsoft.com/office/drawing/2014/main" id="{1EB506AD-2046-1608-E8DB-919F354F01C8}"/>
              </a:ext>
            </a:extLst>
          </p:cNvPr>
          <p:cNvSpPr>
            <a:spLocks noGrp="1"/>
          </p:cNvSpPr>
          <p:nvPr>
            <p:custDataLst>
              <p:tags r:id="rId16"/>
            </p:custDataLst>
          </p:nvPr>
        </p:nvSpPr>
        <p:spPr bwMode="auto">
          <a:xfrm>
            <a:off x="4954229" y="5297421"/>
            <a:ext cx="7588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2022</a:t>
            </a:r>
            <a:endParaRPr lang="es-ES" sz="1400" b="1" dirty="0">
              <a:cs typeface="+mn-cs"/>
            </a:endParaRPr>
          </a:p>
        </p:txBody>
      </p:sp>
      <p:sp>
        <p:nvSpPr>
          <p:cNvPr id="30" name="Text Placeholder 2">
            <a:extLst>
              <a:ext uri="{FF2B5EF4-FFF2-40B4-BE49-F238E27FC236}">
                <a16:creationId xmlns:a16="http://schemas.microsoft.com/office/drawing/2014/main" id="{B9726472-DF51-AF5C-D8A8-154DF02C50AC}"/>
              </a:ext>
            </a:extLst>
          </p:cNvPr>
          <p:cNvSpPr>
            <a:spLocks noGrp="1"/>
          </p:cNvSpPr>
          <p:nvPr>
            <p:custDataLst>
              <p:tags r:id="rId17"/>
            </p:custDataLst>
          </p:nvPr>
        </p:nvSpPr>
        <p:spPr bwMode="auto">
          <a:xfrm>
            <a:off x="6810664" y="5701552"/>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r>
              <a:rPr lang="es-ES" altLang="en-US" sz="1400" b="1" dirty="0">
                <a:cs typeface="+mn-cs"/>
              </a:rPr>
              <a:t>2023</a:t>
            </a:r>
            <a:endParaRPr lang="es-ES" sz="1400" b="1" dirty="0">
              <a:cs typeface="+mn-cs"/>
            </a:endParaRPr>
          </a:p>
        </p:txBody>
      </p:sp>
      <p:sp>
        <p:nvSpPr>
          <p:cNvPr id="26" name="TextBox 25">
            <a:extLst>
              <a:ext uri="{FF2B5EF4-FFF2-40B4-BE49-F238E27FC236}">
                <a16:creationId xmlns:a16="http://schemas.microsoft.com/office/drawing/2014/main" id="{D89573E9-4685-94A7-84FD-73E9B4B92FD7}"/>
              </a:ext>
            </a:extLst>
          </p:cNvPr>
          <p:cNvSpPr txBox="1">
            <a:spLocks/>
          </p:cNvSpPr>
          <p:nvPr/>
        </p:nvSpPr>
        <p:spPr>
          <a:xfrm>
            <a:off x="9251807" y="632787"/>
            <a:ext cx="2639046" cy="369332"/>
          </a:xfrm>
          <a:prstGeom prst="rect">
            <a:avLst/>
          </a:prstGeom>
          <a:solidFill>
            <a:schemeClr val="accent2"/>
          </a:solid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chemeClr val="tx1"/>
              </a:buClr>
              <a:buSzTx/>
              <a:buFont typeface="Segoe UI" panose="020B0502040204020203" pitchFamily="34" charset="0"/>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Attitude towards grocery shopping</a:t>
            </a:r>
            <a:r>
              <a:rPr lang="en-US" sz="1200" b="1" dirty="0">
                <a:solidFill>
                  <a:schemeClr val="bg1"/>
                </a:solidFill>
                <a:latin typeface="Arial"/>
              </a:rPr>
              <a:t> </a:t>
            </a:r>
            <a:br>
              <a:rPr lang="en-US" sz="1200" b="1" dirty="0">
                <a:solidFill>
                  <a:schemeClr val="bg1"/>
                </a:solidFill>
                <a:latin typeface="Arial"/>
              </a:rPr>
            </a:br>
            <a:r>
              <a:rPr lang="en-US" sz="1200" dirty="0">
                <a:solidFill>
                  <a:schemeClr val="bg1"/>
                </a:solidFill>
                <a:latin typeface="Arial"/>
              </a:rPr>
              <a:t>N</a:t>
            </a:r>
            <a:r>
              <a:rPr kumimoji="0" lang="en-US" sz="1200" b="0" i="0" u="none" strike="noStrike" kern="1200" cap="none" spc="0" normalizeH="0" baseline="0" noProof="0" dirty="0">
                <a:ln>
                  <a:noFill/>
                </a:ln>
                <a:solidFill>
                  <a:schemeClr val="bg1"/>
                </a:solidFill>
                <a:effectLst/>
                <a:uLnTx/>
                <a:uFillTx/>
                <a:latin typeface="Arial"/>
                <a:ea typeface="+mn-ea"/>
                <a:cs typeface="Arial" panose="020B0604020202020204" pitchFamily="34" charset="0"/>
              </a:rPr>
              <a:t>et intent of consumers (yes – no)</a:t>
            </a:r>
          </a:p>
        </p:txBody>
      </p:sp>
    </p:spTree>
    <p:custDataLst>
      <p:tags r:id="rId1"/>
    </p:custDataLst>
    <p:extLst>
      <p:ext uri="{BB962C8B-B14F-4D97-AF65-F5344CB8AC3E}">
        <p14:creationId xmlns:p14="http://schemas.microsoft.com/office/powerpoint/2010/main" val="3873940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022BF-79D4-7147-19C0-9F49EAFDF9F4}"/>
              </a:ext>
            </a:extLst>
          </p:cNvPr>
          <p:cNvSpPr>
            <a:spLocks noGrp="1"/>
          </p:cNvSpPr>
          <p:nvPr>
            <p:ph type="body" sz="quarter" idx="4294967295"/>
          </p:nvPr>
        </p:nvSpPr>
        <p:spPr>
          <a:xfrm>
            <a:off x="455573" y="418378"/>
            <a:ext cx="9144000" cy="687388"/>
          </a:xfrm>
          <a:prstGeom prst="rect">
            <a:avLst/>
          </a:prstGeom>
        </p:spPr>
        <p:txBody>
          <a:bodyPr/>
          <a:lstStyle/>
          <a:p>
            <a:pPr marL="0" indent="0">
              <a:buNone/>
            </a:pPr>
            <a:r>
              <a:rPr lang="fr-BE" sz="3200" b="1" dirty="0" err="1">
                <a:solidFill>
                  <a:srgbClr val="004B99"/>
                </a:solidFill>
                <a:latin typeface="Frank Ruhl Libre" panose="00000500000000000000" pitchFamily="2" charset="-79"/>
                <a:cs typeface="Frank Ruhl Libre" panose="00000500000000000000" pitchFamily="2" charset="-79"/>
              </a:rPr>
              <a:t>Who</a:t>
            </a:r>
            <a:r>
              <a:rPr lang="fr-BE" sz="3200" b="1" dirty="0">
                <a:solidFill>
                  <a:srgbClr val="004B99"/>
                </a:solidFill>
                <a:latin typeface="Frank Ruhl Libre" panose="00000500000000000000" pitchFamily="2" charset="-79"/>
                <a:cs typeface="Frank Ruhl Libre" panose="00000500000000000000" pitchFamily="2" charset="-79"/>
              </a:rPr>
              <a:t> </a:t>
            </a:r>
            <a:r>
              <a:rPr lang="fr-BE" sz="3200" b="1" dirty="0" err="1">
                <a:solidFill>
                  <a:srgbClr val="004B99"/>
                </a:solidFill>
                <a:latin typeface="Frank Ruhl Libre" panose="00000500000000000000" pitchFamily="2" charset="-79"/>
                <a:cs typeface="Frank Ruhl Libre" panose="00000500000000000000" pitchFamily="2" charset="-79"/>
              </a:rPr>
              <a:t>we</a:t>
            </a:r>
            <a:r>
              <a:rPr lang="fr-BE" sz="3200" b="1" dirty="0">
                <a:solidFill>
                  <a:srgbClr val="004B99"/>
                </a:solidFill>
                <a:latin typeface="Frank Ruhl Libre" panose="00000500000000000000" pitchFamily="2" charset="-79"/>
                <a:cs typeface="Frank Ruhl Libre" panose="00000500000000000000" pitchFamily="2" charset="-79"/>
              </a:rPr>
              <a:t> are, </a:t>
            </a:r>
            <a:r>
              <a:rPr lang="fr-BE" sz="3200" b="1" dirty="0" err="1">
                <a:solidFill>
                  <a:srgbClr val="004B99"/>
                </a:solidFill>
                <a:latin typeface="Frank Ruhl Libre" panose="00000500000000000000" pitchFamily="2" charset="-79"/>
                <a:cs typeface="Frank Ruhl Libre" panose="00000500000000000000" pitchFamily="2" charset="-79"/>
              </a:rPr>
              <a:t>what</a:t>
            </a:r>
            <a:r>
              <a:rPr lang="fr-BE" sz="3200" b="1" dirty="0">
                <a:solidFill>
                  <a:srgbClr val="004B99"/>
                </a:solidFill>
                <a:latin typeface="Frank Ruhl Libre" panose="00000500000000000000" pitchFamily="2" charset="-79"/>
                <a:cs typeface="Frank Ruhl Libre" panose="00000500000000000000" pitchFamily="2" charset="-79"/>
              </a:rPr>
              <a:t> </a:t>
            </a:r>
            <a:r>
              <a:rPr lang="fr-BE" sz="3200" b="1" dirty="0" err="1">
                <a:solidFill>
                  <a:srgbClr val="004B99"/>
                </a:solidFill>
                <a:latin typeface="Frank Ruhl Libre" panose="00000500000000000000" pitchFamily="2" charset="-79"/>
                <a:cs typeface="Frank Ruhl Libre" panose="00000500000000000000" pitchFamily="2" charset="-79"/>
              </a:rPr>
              <a:t>we</a:t>
            </a:r>
            <a:r>
              <a:rPr lang="fr-BE" sz="3200" b="1" dirty="0">
                <a:solidFill>
                  <a:srgbClr val="004B99"/>
                </a:solidFill>
                <a:latin typeface="Frank Ruhl Libre" panose="00000500000000000000" pitchFamily="2" charset="-79"/>
                <a:cs typeface="Frank Ruhl Libre" panose="00000500000000000000" pitchFamily="2" charset="-79"/>
              </a:rPr>
              <a:t> do</a:t>
            </a:r>
          </a:p>
          <a:p>
            <a:pPr marL="0" indent="0">
              <a:buNone/>
            </a:pPr>
            <a:endParaRPr lang="en-US" b="1" dirty="0">
              <a:latin typeface="Frank Ruhl Libre" panose="00000500000000000000" pitchFamily="2" charset="-79"/>
              <a:cs typeface="Frank Ruhl Libre" panose="00000500000000000000" pitchFamily="2" charset="-79"/>
            </a:endParaRPr>
          </a:p>
          <a:p>
            <a:pPr marL="0" indent="0">
              <a:buNone/>
            </a:pPr>
            <a:endParaRPr lang="en-BE" b="1" dirty="0">
              <a:latin typeface="Frank Ruhl Libre" panose="00000500000000000000" pitchFamily="2" charset="-79"/>
              <a:cs typeface="Frank Ruhl Libre" panose="00000500000000000000" pitchFamily="2" charset="-79"/>
            </a:endParaRPr>
          </a:p>
        </p:txBody>
      </p:sp>
      <p:grpSp>
        <p:nvGrpSpPr>
          <p:cNvPr id="2" name="Group 1">
            <a:extLst>
              <a:ext uri="{FF2B5EF4-FFF2-40B4-BE49-F238E27FC236}">
                <a16:creationId xmlns:a16="http://schemas.microsoft.com/office/drawing/2014/main" id="{13AA9E7C-68ED-83EA-5FF6-595448575FE0}"/>
              </a:ext>
            </a:extLst>
          </p:cNvPr>
          <p:cNvGrpSpPr/>
          <p:nvPr/>
        </p:nvGrpSpPr>
        <p:grpSpPr>
          <a:xfrm>
            <a:off x="293209" y="1197462"/>
            <a:ext cx="11605581" cy="4670162"/>
            <a:chOff x="241080" y="1174624"/>
            <a:chExt cx="11605581" cy="4670162"/>
          </a:xfrm>
        </p:grpSpPr>
        <p:pic>
          <p:nvPicPr>
            <p:cNvPr id="12" name="Picture 11" descr="Company name&#10;&#10;Description automatically generated with medium confidence">
              <a:extLst>
                <a:ext uri="{FF2B5EF4-FFF2-40B4-BE49-F238E27FC236}">
                  <a16:creationId xmlns:a16="http://schemas.microsoft.com/office/drawing/2014/main" id="{95FAEB31-1992-109E-185B-F2BCE234D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424" t="3224" r="3482" b="44955"/>
            <a:stretch/>
          </p:blipFill>
          <p:spPr>
            <a:xfrm>
              <a:off x="5194058" y="3711186"/>
              <a:ext cx="6652603" cy="2133600"/>
            </a:xfrm>
            <a:prstGeom prst="rect">
              <a:avLst/>
            </a:prstGeom>
          </p:spPr>
        </p:pic>
        <p:pic>
          <p:nvPicPr>
            <p:cNvPr id="14" name="Picture 13" descr="Company name&#10;&#10;Description automatically generated with medium confidence">
              <a:extLst>
                <a:ext uri="{FF2B5EF4-FFF2-40B4-BE49-F238E27FC236}">
                  <a16:creationId xmlns:a16="http://schemas.microsoft.com/office/drawing/2014/main" id="{9915CEF8-8CC4-EE43-7A42-D26A79696B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60" t="56105" r="46196" b="3867"/>
            <a:stretch/>
          </p:blipFill>
          <p:spPr>
            <a:xfrm>
              <a:off x="7919902" y="1440001"/>
              <a:ext cx="3867151" cy="2133600"/>
            </a:xfrm>
            <a:prstGeom prst="rect">
              <a:avLst/>
            </a:prstGeom>
          </p:spPr>
        </p:pic>
        <p:grpSp>
          <p:nvGrpSpPr>
            <p:cNvPr id="18" name="Group 17">
              <a:extLst>
                <a:ext uri="{FF2B5EF4-FFF2-40B4-BE49-F238E27FC236}">
                  <a16:creationId xmlns:a16="http://schemas.microsoft.com/office/drawing/2014/main" id="{D48CC3F7-45AD-5972-9B1D-1C3DA0698578}"/>
                </a:ext>
              </a:extLst>
            </p:cNvPr>
            <p:cNvGrpSpPr/>
            <p:nvPr/>
          </p:nvGrpSpPr>
          <p:grpSpPr>
            <a:xfrm>
              <a:off x="4807686" y="1188692"/>
              <a:ext cx="2983943" cy="2527565"/>
              <a:chOff x="831134" y="980728"/>
              <a:chExt cx="3569416" cy="3023493"/>
            </a:xfrm>
          </p:grpSpPr>
          <p:sp>
            <p:nvSpPr>
              <p:cNvPr id="17" name="Rectangle 16">
                <a:extLst>
                  <a:ext uri="{FF2B5EF4-FFF2-40B4-BE49-F238E27FC236}">
                    <a16:creationId xmlns:a16="http://schemas.microsoft.com/office/drawing/2014/main" id="{2707264A-E126-FE66-ACF6-3F84F5777BFA}"/>
                  </a:ext>
                </a:extLst>
              </p:cNvPr>
              <p:cNvSpPr/>
              <p:nvPr/>
            </p:nvSpPr>
            <p:spPr>
              <a:xfrm>
                <a:off x="831134" y="980728"/>
                <a:ext cx="3569416" cy="3023493"/>
              </a:xfrm>
              <a:prstGeom prst="rect">
                <a:avLst/>
              </a:prstGeom>
              <a:solidFill>
                <a:srgbClr val="ABD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descr="Map&#10;&#10;Description automatically generated">
                <a:extLst>
                  <a:ext uri="{FF2B5EF4-FFF2-40B4-BE49-F238E27FC236}">
                    <a16:creationId xmlns:a16="http://schemas.microsoft.com/office/drawing/2014/main" id="{7B40F301-E1A5-A8AA-2793-66030ECFA9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214" t="3759" r="2430" b="3855"/>
              <a:stretch/>
            </p:blipFill>
            <p:spPr>
              <a:xfrm>
                <a:off x="1505716" y="980728"/>
                <a:ext cx="2894834" cy="3023493"/>
              </a:xfrm>
              <a:prstGeom prst="rect">
                <a:avLst/>
              </a:prstGeom>
            </p:spPr>
          </p:pic>
          <p:pic>
            <p:nvPicPr>
              <p:cNvPr id="16" name="Picture 15" descr="Map&#10;&#10;Description automatically generated">
                <a:extLst>
                  <a:ext uri="{FF2B5EF4-FFF2-40B4-BE49-F238E27FC236}">
                    <a16:creationId xmlns:a16="http://schemas.microsoft.com/office/drawing/2014/main" id="{D3E80BFB-16E4-1C1B-2057-939BEAE0118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283" t="32917" r="75843" b="43207"/>
              <a:stretch/>
            </p:blipFill>
            <p:spPr>
              <a:xfrm>
                <a:off x="831134" y="1930168"/>
                <a:ext cx="969091" cy="781397"/>
              </a:xfrm>
              <a:prstGeom prst="rect">
                <a:avLst/>
              </a:prstGeom>
            </p:spPr>
          </p:pic>
        </p:grpSp>
        <p:grpSp>
          <p:nvGrpSpPr>
            <p:cNvPr id="29" name="Group 28">
              <a:extLst>
                <a:ext uri="{FF2B5EF4-FFF2-40B4-BE49-F238E27FC236}">
                  <a16:creationId xmlns:a16="http://schemas.microsoft.com/office/drawing/2014/main" id="{C49F2E88-BB88-19BD-D538-46455B666696}"/>
                </a:ext>
              </a:extLst>
            </p:cNvPr>
            <p:cNvGrpSpPr/>
            <p:nvPr/>
          </p:nvGrpSpPr>
          <p:grpSpPr>
            <a:xfrm>
              <a:off x="403444" y="1174624"/>
              <a:ext cx="4218051" cy="1261247"/>
              <a:chOff x="329546" y="1245299"/>
              <a:chExt cx="4218051" cy="1261247"/>
            </a:xfrm>
          </p:grpSpPr>
          <p:sp>
            <p:nvSpPr>
              <p:cNvPr id="7" name="TextBox 6">
                <a:extLst>
                  <a:ext uri="{FF2B5EF4-FFF2-40B4-BE49-F238E27FC236}">
                    <a16:creationId xmlns:a16="http://schemas.microsoft.com/office/drawing/2014/main" id="{24A27A4D-0672-4CF5-86D5-F5F45F805007}"/>
                  </a:ext>
                </a:extLst>
              </p:cNvPr>
              <p:cNvSpPr txBox="1"/>
              <p:nvPr/>
            </p:nvSpPr>
            <p:spPr>
              <a:xfrm>
                <a:off x="329546" y="1245299"/>
                <a:ext cx="4218051" cy="830997"/>
              </a:xfrm>
              <a:prstGeom prst="rect">
                <a:avLst/>
              </a:prstGeom>
              <a:ln w="38100">
                <a:solidFill>
                  <a:srgbClr val="004B99"/>
                </a:solidFill>
                <a:headEnd type="none" w="med" len="med"/>
                <a:tailEnd type="none" w="med" len="med"/>
              </a:ln>
              <a:effectLst>
                <a:softEdge rad="12700"/>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1600" dirty="0">
                    <a:latin typeface="Poppins" panose="00000500000000000000" pitchFamily="2" charset="0"/>
                    <a:cs typeface="Poppins" panose="00000500000000000000" pitchFamily="2" charset="0"/>
                  </a:rPr>
                  <a:t>We stand for: </a:t>
                </a:r>
              </a:p>
              <a:p>
                <a:pPr algn="ctr"/>
                <a:r>
                  <a:rPr lang="en-GB" sz="1600" b="1" dirty="0">
                    <a:solidFill>
                      <a:srgbClr val="004B99"/>
                    </a:solidFill>
                    <a:latin typeface="Poppins" panose="00000500000000000000" pitchFamily="2" charset="0"/>
                    <a:cs typeface="Poppins" panose="00000500000000000000" pitchFamily="2" charset="0"/>
                  </a:rPr>
                  <a:t>Fair</a:t>
                </a:r>
                <a:r>
                  <a:rPr lang="en-GB" sz="1600" dirty="0">
                    <a:solidFill>
                      <a:srgbClr val="004B99"/>
                    </a:solidFill>
                    <a:latin typeface="Poppins" panose="00000500000000000000" pitchFamily="2" charset="0"/>
                    <a:cs typeface="Poppins" panose="00000500000000000000" pitchFamily="2" charset="0"/>
                  </a:rPr>
                  <a:t>, </a:t>
                </a:r>
                <a:r>
                  <a:rPr lang="en-GB" sz="1600" b="1" dirty="0">
                    <a:solidFill>
                      <a:srgbClr val="004B99"/>
                    </a:solidFill>
                    <a:latin typeface="Poppins" panose="00000500000000000000" pitchFamily="2" charset="0"/>
                    <a:cs typeface="Poppins" panose="00000500000000000000" pitchFamily="2" charset="0"/>
                  </a:rPr>
                  <a:t>competitive</a:t>
                </a:r>
                <a:r>
                  <a:rPr lang="en-GB" sz="1600" dirty="0">
                    <a:solidFill>
                      <a:srgbClr val="004B99"/>
                    </a:solidFill>
                    <a:latin typeface="Poppins" panose="00000500000000000000" pitchFamily="2" charset="0"/>
                    <a:cs typeface="Poppins" panose="00000500000000000000" pitchFamily="2" charset="0"/>
                  </a:rPr>
                  <a:t> &amp; </a:t>
                </a:r>
                <a:r>
                  <a:rPr lang="en-GB" sz="1600" b="1" dirty="0">
                    <a:solidFill>
                      <a:srgbClr val="004B99"/>
                    </a:solidFill>
                    <a:latin typeface="Poppins" panose="00000500000000000000" pitchFamily="2" charset="0"/>
                    <a:cs typeface="Poppins" panose="00000500000000000000" pitchFamily="2" charset="0"/>
                  </a:rPr>
                  <a:t>sustainable</a:t>
                </a:r>
                <a:r>
                  <a:rPr lang="en-GB" sz="1600" dirty="0">
                    <a:solidFill>
                      <a:srgbClr val="004B99"/>
                    </a:solidFill>
                    <a:latin typeface="Poppins" panose="00000500000000000000" pitchFamily="2" charset="0"/>
                    <a:cs typeface="Poppins" panose="00000500000000000000" pitchFamily="2" charset="0"/>
                  </a:rPr>
                  <a:t> </a:t>
                </a:r>
                <a:r>
                  <a:rPr lang="en-GB" sz="1600" dirty="0">
                    <a:solidFill>
                      <a:schemeClr val="tx1"/>
                    </a:solidFill>
                    <a:latin typeface="Poppins" panose="00000500000000000000" pitchFamily="2" charset="0"/>
                    <a:cs typeface="Poppins" panose="00000500000000000000" pitchFamily="2" charset="0"/>
                  </a:rPr>
                  <a:t>retail and wholesale in Europe</a:t>
                </a:r>
                <a:r>
                  <a:rPr lang="en-GB" sz="1600" dirty="0">
                    <a:latin typeface="Poppins" panose="00000500000000000000" pitchFamily="2" charset="0"/>
                    <a:cs typeface="Poppins" panose="00000500000000000000" pitchFamily="2" charset="0"/>
                  </a:rPr>
                  <a:t>. </a:t>
                </a:r>
              </a:p>
            </p:txBody>
          </p:sp>
          <p:sp>
            <p:nvSpPr>
              <p:cNvPr id="28" name="TextBox 27">
                <a:extLst>
                  <a:ext uri="{FF2B5EF4-FFF2-40B4-BE49-F238E27FC236}">
                    <a16:creationId xmlns:a16="http://schemas.microsoft.com/office/drawing/2014/main" id="{A2228A30-0BF4-8A53-B29D-4BB0CCFBD739}"/>
                  </a:ext>
                </a:extLst>
              </p:cNvPr>
              <p:cNvSpPr txBox="1"/>
              <p:nvPr/>
            </p:nvSpPr>
            <p:spPr>
              <a:xfrm>
                <a:off x="1666184" y="2167992"/>
                <a:ext cx="1331119" cy="338554"/>
              </a:xfrm>
              <a:prstGeom prst="rect">
                <a:avLst/>
              </a:prstGeom>
              <a:noFill/>
            </p:spPr>
            <p:txBody>
              <a:bodyPr wrap="square">
                <a:spAutoFit/>
              </a:bodyPr>
              <a:lstStyle/>
              <a:p>
                <a:pPr algn="ctr"/>
                <a:r>
                  <a:rPr lang="en-BE" sz="1600" i="1">
                    <a:solidFill>
                      <a:schemeClr val="bg1"/>
                    </a:solidFill>
                    <a:latin typeface="Poppins" panose="00000500000000000000" pitchFamily="2" charset="0"/>
                    <a:cs typeface="Poppins" panose="00000500000000000000" pitchFamily="2" charset="0"/>
                  </a:rPr>
                  <a:t>through</a:t>
                </a:r>
                <a:endParaRPr lang="en-BE" sz="1600" i="1">
                  <a:latin typeface="Poppins" panose="00000500000000000000" pitchFamily="2" charset="0"/>
                  <a:cs typeface="Poppins" panose="00000500000000000000" pitchFamily="2" charset="0"/>
                </a:endParaRPr>
              </a:p>
            </p:txBody>
          </p:sp>
        </p:grpSp>
        <p:grpSp>
          <p:nvGrpSpPr>
            <p:cNvPr id="50" name="Group 49">
              <a:extLst>
                <a:ext uri="{FF2B5EF4-FFF2-40B4-BE49-F238E27FC236}">
                  <a16:creationId xmlns:a16="http://schemas.microsoft.com/office/drawing/2014/main" id="{E17E8E2B-D1C6-C4E6-2A27-6D8736E89489}"/>
                </a:ext>
              </a:extLst>
            </p:cNvPr>
            <p:cNvGrpSpPr/>
            <p:nvPr/>
          </p:nvGrpSpPr>
          <p:grpSpPr>
            <a:xfrm>
              <a:off x="241080" y="2250350"/>
              <a:ext cx="1516586" cy="2399555"/>
              <a:chOff x="83582" y="2238334"/>
              <a:chExt cx="1516586" cy="2399555"/>
            </a:xfrm>
          </p:grpSpPr>
          <p:pic>
            <p:nvPicPr>
              <p:cNvPr id="1033" name="Picture 9">
                <a:extLst>
                  <a:ext uri="{FF2B5EF4-FFF2-40B4-BE49-F238E27FC236}">
                    <a16:creationId xmlns:a16="http://schemas.microsoft.com/office/drawing/2014/main" id="{8BF0D83C-1433-E263-5B02-B829237B56C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582" y="2238334"/>
                <a:ext cx="1516586" cy="151658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0474C5B-3C01-3EEA-26E3-1564404C3688}"/>
                  </a:ext>
                </a:extLst>
              </p:cNvPr>
              <p:cNvSpPr txBox="1"/>
              <p:nvPr/>
            </p:nvSpPr>
            <p:spPr>
              <a:xfrm>
                <a:off x="171970" y="3699170"/>
                <a:ext cx="1258659" cy="9387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BE" altLang="en-BE" sz="11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1 in 4 companies in the EU are SME retailers and wholesalers</a:t>
                </a:r>
              </a:p>
            </p:txBody>
          </p:sp>
        </p:grpSp>
        <p:grpSp>
          <p:nvGrpSpPr>
            <p:cNvPr id="49" name="Group 48">
              <a:extLst>
                <a:ext uri="{FF2B5EF4-FFF2-40B4-BE49-F238E27FC236}">
                  <a16:creationId xmlns:a16="http://schemas.microsoft.com/office/drawing/2014/main" id="{C08A9DC8-F894-C7FE-14D4-1EF6BB017D29}"/>
                </a:ext>
              </a:extLst>
            </p:cNvPr>
            <p:cNvGrpSpPr/>
            <p:nvPr/>
          </p:nvGrpSpPr>
          <p:grpSpPr>
            <a:xfrm>
              <a:off x="1488178" y="2585032"/>
              <a:ext cx="1258659" cy="2064873"/>
              <a:chOff x="1330680" y="2573016"/>
              <a:chExt cx="1258659" cy="2064873"/>
            </a:xfrm>
          </p:grpSpPr>
          <p:pic>
            <p:nvPicPr>
              <p:cNvPr id="1034" name="Picture 10">
                <a:extLst>
                  <a:ext uri="{FF2B5EF4-FFF2-40B4-BE49-F238E27FC236}">
                    <a16:creationId xmlns:a16="http://schemas.microsoft.com/office/drawing/2014/main" id="{B0A69511-2475-B189-41FD-88DAF80C8D8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43639" y="2573016"/>
                <a:ext cx="1032742" cy="103274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C7606F0-2202-CCC9-3FCB-D9F6C461F39F}"/>
                  </a:ext>
                </a:extLst>
              </p:cNvPr>
              <p:cNvSpPr txBox="1"/>
              <p:nvPr/>
            </p:nvSpPr>
            <p:spPr>
              <a:xfrm>
                <a:off x="1330680" y="3868448"/>
                <a:ext cx="1258659"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BE" sz="11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Retail and Wholesale represents 10% of the EU’s GDP</a:t>
                </a:r>
              </a:p>
            </p:txBody>
          </p:sp>
        </p:grpSp>
        <p:grpSp>
          <p:nvGrpSpPr>
            <p:cNvPr id="48" name="Group 47">
              <a:extLst>
                <a:ext uri="{FF2B5EF4-FFF2-40B4-BE49-F238E27FC236}">
                  <a16:creationId xmlns:a16="http://schemas.microsoft.com/office/drawing/2014/main" id="{EB1C3B1D-E388-EB9C-3AAF-68BF6E75C0CB}"/>
                </a:ext>
              </a:extLst>
            </p:cNvPr>
            <p:cNvGrpSpPr/>
            <p:nvPr/>
          </p:nvGrpSpPr>
          <p:grpSpPr>
            <a:xfrm>
              <a:off x="2916376" y="2506801"/>
              <a:ext cx="1354437" cy="2227742"/>
              <a:chOff x="2816028" y="2455431"/>
              <a:chExt cx="1354437" cy="2227742"/>
            </a:xfrm>
          </p:grpSpPr>
          <p:pic>
            <p:nvPicPr>
              <p:cNvPr id="1035" name="Picture 11">
                <a:extLst>
                  <a:ext uri="{FF2B5EF4-FFF2-40B4-BE49-F238E27FC236}">
                    <a16:creationId xmlns:a16="http://schemas.microsoft.com/office/drawing/2014/main" id="{A62CD4BD-813C-0A05-E402-5FC1BA872C1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47091" y="2455431"/>
                <a:ext cx="1032742" cy="103274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711A5743-4343-157E-727E-7E8D1B6EFA65}"/>
                  </a:ext>
                </a:extLst>
              </p:cNvPr>
              <p:cNvSpPr txBox="1"/>
              <p:nvPr/>
            </p:nvSpPr>
            <p:spPr>
              <a:xfrm>
                <a:off x="2816028" y="3744454"/>
                <a:ext cx="1354437" cy="93871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BE" sz="11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We provide</a:t>
                </a:r>
                <a:r>
                  <a:rPr kumimoji="0" lang="en-BE" altLang="en-BE" sz="11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 </a:t>
                </a:r>
                <a:r>
                  <a:rPr kumimoji="0" lang="en-US" altLang="en-BE" sz="11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work to 26 million Europeans -  1 in 7 of all jobs</a:t>
                </a:r>
              </a:p>
            </p:txBody>
          </p:sp>
        </p:grpSp>
      </p:grpSp>
      <p:pic>
        <p:nvPicPr>
          <p:cNvPr id="1028" name="Picture 4" descr="Εμπορικό και Βιομηχανικό Επιμελητήριο Αθηνών">
            <a:extLst>
              <a:ext uri="{FF2B5EF4-FFF2-40B4-BE49-F238E27FC236}">
                <a16:creationId xmlns:a16="http://schemas.microsoft.com/office/drawing/2014/main" id="{7477208D-F7B1-D22A-EDAD-16279D0378A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319538" y="2784125"/>
            <a:ext cx="339485" cy="38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30883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3FCDB4E-1C2F-D81C-710A-B87AA3E49453}"/>
              </a:ext>
            </a:extLst>
          </p:cNvPr>
          <p:cNvGraphicFramePr/>
          <p:nvPr>
            <p:custDataLst>
              <p:tags r:id="rId1"/>
            </p:custDataLst>
          </p:nvPr>
        </p:nvGraphicFramePr>
        <p:xfrm>
          <a:off x="394669" y="1272809"/>
          <a:ext cx="11337564" cy="4737101"/>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26" name="Object 2" hidden="1">
            <a:extLst>
              <a:ext uri="{FF2B5EF4-FFF2-40B4-BE49-F238E27FC236}">
                <a16:creationId xmlns:a16="http://schemas.microsoft.com/office/drawing/2014/main" id="{3BA2D464-E4FF-4C07-B432-E09DCBBE461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84" imgH="486" progId="TCLayout.ActiveDocument.1">
                  <p:embed/>
                </p:oleObj>
              </mc:Choice>
              <mc:Fallback>
                <p:oleObj name="think-cell Slide" r:id="rId28" imgW="484" imgH="486" progId="TCLayout.ActiveDocument.1">
                  <p:embed/>
                  <p:pic>
                    <p:nvPicPr>
                      <p:cNvPr id="26" name="Object 2" hidden="1">
                        <a:extLst>
                          <a:ext uri="{FF2B5EF4-FFF2-40B4-BE49-F238E27FC236}">
                            <a16:creationId xmlns:a16="http://schemas.microsoft.com/office/drawing/2014/main" id="{3BA2D464-E4FF-4C07-B432-E09DCBBE461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D63F9C9E-151C-7037-8B23-559C35D2A772}"/>
              </a:ext>
            </a:extLst>
          </p:cNvPr>
          <p:cNvSpPr>
            <a:spLocks noGrp="1"/>
          </p:cNvSpPr>
          <p:nvPr>
            <p:ph type="title"/>
          </p:nvPr>
        </p:nvSpPr>
        <p:spPr/>
        <p:txBody>
          <a:bodyPr/>
          <a:lstStyle/>
          <a:p>
            <a:r>
              <a:rPr lang="en-BE" b="1" dirty="0"/>
              <a:t>We expect retail food prices to decline staring H2 2023</a:t>
            </a:r>
          </a:p>
        </p:txBody>
      </p:sp>
      <p:cxnSp>
        <p:nvCxnSpPr>
          <p:cNvPr id="106" name="Straight Connector 105">
            <a:extLst>
              <a:ext uri="{FF2B5EF4-FFF2-40B4-BE49-F238E27FC236}">
                <a16:creationId xmlns:a16="http://schemas.microsoft.com/office/drawing/2014/main" id="{E33765FF-D071-46A9-8EDB-E65A4DAA916D}"/>
              </a:ext>
            </a:extLst>
          </p:cNvPr>
          <p:cNvCxnSpPr/>
          <p:nvPr>
            <p:custDataLst>
              <p:tags r:id="rId3"/>
            </p:custDataLst>
          </p:nvPr>
        </p:nvCxnSpPr>
        <p:spPr bwMode="gray">
          <a:xfrm>
            <a:off x="826823" y="4327430"/>
            <a:ext cx="139700" cy="0"/>
          </a:xfrm>
          <a:prstGeom prst="line">
            <a:avLst/>
          </a:prstGeom>
          <a:ln w="25400" cap="rnd" cmpd="sng" algn="ctr">
            <a:solidFill>
              <a:srgbClr val="FF000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73036BE8-6A92-4954-A144-6898F9F531D3}"/>
              </a:ext>
            </a:extLst>
          </p:cNvPr>
          <p:cNvCxnSpPr/>
          <p:nvPr>
            <p:custDataLst>
              <p:tags r:id="rId4"/>
            </p:custDataLst>
          </p:nvPr>
        </p:nvCxnSpPr>
        <p:spPr bwMode="gray">
          <a:xfrm>
            <a:off x="826822" y="4930030"/>
            <a:ext cx="139700" cy="0"/>
          </a:xfrm>
          <a:prstGeom prst="line">
            <a:avLst/>
          </a:prstGeom>
          <a:ln w="25400" cap="rnd" cmpd="sng" algn="ctr">
            <a:solidFill>
              <a:schemeClr val="accent3"/>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80BC752-2FAD-458B-A718-0FFCCED72E3D}"/>
              </a:ext>
            </a:extLst>
          </p:cNvPr>
          <p:cNvCxnSpPr/>
          <p:nvPr>
            <p:custDataLst>
              <p:tags r:id="rId5"/>
            </p:custDataLst>
          </p:nvPr>
        </p:nvCxnSpPr>
        <p:spPr bwMode="gray">
          <a:xfrm>
            <a:off x="826822" y="4647614"/>
            <a:ext cx="139700" cy="0"/>
          </a:xfrm>
          <a:prstGeom prst="line">
            <a:avLst/>
          </a:prstGeom>
          <a:ln w="25400" cap="rnd"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3" name="Text Placeholder 2">
            <a:extLst>
              <a:ext uri="{FF2B5EF4-FFF2-40B4-BE49-F238E27FC236}">
                <a16:creationId xmlns:a16="http://schemas.microsoft.com/office/drawing/2014/main" id="{E974CE45-3D1A-4B61-9F64-31AC205CB2E4}"/>
              </a:ext>
            </a:extLst>
          </p:cNvPr>
          <p:cNvSpPr>
            <a:spLocks noGrp="1"/>
          </p:cNvSpPr>
          <p:nvPr>
            <p:custDataLst>
              <p:tags r:id="rId6"/>
            </p:custDataLst>
          </p:nvPr>
        </p:nvSpPr>
        <p:spPr bwMode="auto">
          <a:xfrm>
            <a:off x="1030022" y="4243294"/>
            <a:ext cx="753503" cy="182562"/>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1200" dirty="0">
                <a:cs typeface="+mn-cs"/>
              </a:rPr>
              <a:t>Agricultural Price Index</a:t>
            </a:r>
            <a:endParaRPr lang="en-US" sz="1200" dirty="0">
              <a:cs typeface="+mn-cs"/>
            </a:endParaRPr>
          </a:p>
        </p:txBody>
      </p:sp>
      <p:sp>
        <p:nvSpPr>
          <p:cNvPr id="22" name="Text Placeholder 2">
            <a:extLst>
              <a:ext uri="{FF2B5EF4-FFF2-40B4-BE49-F238E27FC236}">
                <a16:creationId xmlns:a16="http://schemas.microsoft.com/office/drawing/2014/main" id="{813547AD-90F2-4E47-8A37-A80E51A5D5F9}"/>
              </a:ext>
            </a:extLst>
          </p:cNvPr>
          <p:cNvSpPr>
            <a:spLocks noGrp="1"/>
          </p:cNvSpPr>
          <p:nvPr>
            <p:custDataLst>
              <p:tags r:id="rId7"/>
            </p:custDataLst>
          </p:nvPr>
        </p:nvSpPr>
        <p:spPr bwMode="auto">
          <a:xfrm>
            <a:off x="1030022" y="4845893"/>
            <a:ext cx="420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sz="1200" dirty="0">
                <a:cs typeface="+mn-cs"/>
              </a:rPr>
              <a:t>Retail Price Index</a:t>
            </a:r>
            <a:endParaRPr lang="en-US" sz="1200" dirty="0">
              <a:cs typeface="+mn-cs"/>
            </a:endParaRPr>
          </a:p>
        </p:txBody>
      </p:sp>
      <p:sp>
        <p:nvSpPr>
          <p:cNvPr id="23" name="Text Placeholder 2">
            <a:extLst>
              <a:ext uri="{FF2B5EF4-FFF2-40B4-BE49-F238E27FC236}">
                <a16:creationId xmlns:a16="http://schemas.microsoft.com/office/drawing/2014/main" id="{99429A4E-3D33-4928-B0F7-3C512E0000A9}"/>
              </a:ext>
            </a:extLst>
          </p:cNvPr>
          <p:cNvSpPr>
            <a:spLocks noGrp="1"/>
          </p:cNvSpPr>
          <p:nvPr>
            <p:custDataLst>
              <p:tags r:id="rId8"/>
            </p:custDataLst>
          </p:nvPr>
        </p:nvSpPr>
        <p:spPr bwMode="auto">
          <a:xfrm>
            <a:off x="1030022" y="4563477"/>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sz="1200" dirty="0">
                <a:cs typeface="+mn-cs"/>
              </a:rPr>
              <a:t>Producer Price Index</a:t>
            </a:r>
          </a:p>
        </p:txBody>
      </p:sp>
      <p:sp>
        <p:nvSpPr>
          <p:cNvPr id="299" name="TextBox 298">
            <a:extLst>
              <a:ext uri="{FF2B5EF4-FFF2-40B4-BE49-F238E27FC236}">
                <a16:creationId xmlns:a16="http://schemas.microsoft.com/office/drawing/2014/main" id="{1690F909-1F21-4EA0-81D2-59116D2CE06E}"/>
              </a:ext>
            </a:extLst>
          </p:cNvPr>
          <p:cNvSpPr txBox="1"/>
          <p:nvPr/>
        </p:nvSpPr>
        <p:spPr>
          <a:xfrm>
            <a:off x="826822" y="1438572"/>
            <a:ext cx="2918629"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t>Food value chain prices dynamics</a:t>
            </a:r>
            <a:br>
              <a:rPr lang="en-US" sz="1200" b="1" dirty="0"/>
            </a:br>
            <a:r>
              <a:rPr lang="en-US" sz="1200" dirty="0"/>
              <a:t>index, 2019 = 100</a:t>
            </a:r>
          </a:p>
        </p:txBody>
      </p:sp>
      <p:cxnSp>
        <p:nvCxnSpPr>
          <p:cNvPr id="284" name="LineBasicDefault 278">
            <a:extLst>
              <a:ext uri="{FF2B5EF4-FFF2-40B4-BE49-F238E27FC236}">
                <a16:creationId xmlns:a16="http://schemas.microsoft.com/office/drawing/2014/main" id="{77054293-2DFC-4D36-8AC8-206240991180}"/>
              </a:ext>
            </a:extLst>
          </p:cNvPr>
          <p:cNvCxnSpPr>
            <a:cxnSpLocks/>
          </p:cNvCxnSpPr>
          <p:nvPr>
            <p:custDataLst>
              <p:tags r:id="rId9"/>
            </p:custDataLst>
          </p:nvPr>
        </p:nvCxnSpPr>
        <p:spPr>
          <a:xfrm>
            <a:off x="5920402" y="5565185"/>
            <a:ext cx="2257329" cy="0"/>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BF7BAF40-46D6-47F5-BD3D-77BB877759FC}"/>
              </a:ext>
            </a:extLst>
          </p:cNvPr>
          <p:cNvSpPr txBox="1">
            <a:spLocks/>
          </p:cNvSpPr>
          <p:nvPr/>
        </p:nvSpPr>
        <p:spPr>
          <a:xfrm>
            <a:off x="1125428" y="5998686"/>
            <a:ext cx="1782274" cy="215900"/>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t>2019</a:t>
            </a:r>
          </a:p>
        </p:txBody>
      </p:sp>
      <p:sp>
        <p:nvSpPr>
          <p:cNvPr id="273" name="TextBox 272">
            <a:extLst>
              <a:ext uri="{FF2B5EF4-FFF2-40B4-BE49-F238E27FC236}">
                <a16:creationId xmlns:a16="http://schemas.microsoft.com/office/drawing/2014/main" id="{F4C54D8D-C2A4-46FD-97B5-943828DF9C95}"/>
              </a:ext>
            </a:extLst>
          </p:cNvPr>
          <p:cNvSpPr txBox="1"/>
          <p:nvPr/>
        </p:nvSpPr>
        <p:spPr>
          <a:xfrm>
            <a:off x="3524534" y="6011609"/>
            <a:ext cx="1782274" cy="21590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t>2020</a:t>
            </a:r>
          </a:p>
        </p:txBody>
      </p:sp>
      <p:sp>
        <p:nvSpPr>
          <p:cNvPr id="274" name="TextBox 273">
            <a:extLst>
              <a:ext uri="{FF2B5EF4-FFF2-40B4-BE49-F238E27FC236}">
                <a16:creationId xmlns:a16="http://schemas.microsoft.com/office/drawing/2014/main" id="{ADCBE4AB-5E30-4B68-B07A-78626A075883}"/>
              </a:ext>
            </a:extLst>
          </p:cNvPr>
          <p:cNvSpPr txBox="1"/>
          <p:nvPr/>
        </p:nvSpPr>
        <p:spPr>
          <a:xfrm>
            <a:off x="6395457" y="6003050"/>
            <a:ext cx="1782274" cy="21590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t>2021</a:t>
            </a:r>
          </a:p>
        </p:txBody>
      </p:sp>
      <p:sp>
        <p:nvSpPr>
          <p:cNvPr id="275" name="TextBox 274">
            <a:extLst>
              <a:ext uri="{FF2B5EF4-FFF2-40B4-BE49-F238E27FC236}">
                <a16:creationId xmlns:a16="http://schemas.microsoft.com/office/drawing/2014/main" id="{D74288F8-8AEF-47D6-A00C-E8D6C314EF25}"/>
              </a:ext>
            </a:extLst>
          </p:cNvPr>
          <p:cNvSpPr txBox="1"/>
          <p:nvPr/>
        </p:nvSpPr>
        <p:spPr>
          <a:xfrm>
            <a:off x="9401232" y="6011609"/>
            <a:ext cx="1782274" cy="21590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t>2022</a:t>
            </a:r>
          </a:p>
        </p:txBody>
      </p:sp>
      <p:cxnSp>
        <p:nvCxnSpPr>
          <p:cNvPr id="278" name="LineBasicDefault 278">
            <a:extLst>
              <a:ext uri="{FF2B5EF4-FFF2-40B4-BE49-F238E27FC236}">
                <a16:creationId xmlns:a16="http://schemas.microsoft.com/office/drawing/2014/main" id="{9A9567D6-E365-48D1-9828-E3A7698E4F14}"/>
              </a:ext>
            </a:extLst>
          </p:cNvPr>
          <p:cNvCxnSpPr>
            <a:cxnSpLocks/>
          </p:cNvCxnSpPr>
          <p:nvPr>
            <p:custDataLst>
              <p:tags r:id="rId10"/>
            </p:custDataLst>
          </p:nvPr>
        </p:nvCxnSpPr>
        <p:spPr>
          <a:xfrm>
            <a:off x="741168" y="5934213"/>
            <a:ext cx="2469128"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29627ACA-8311-4443-BD7C-A4BCCCE5C5D9}"/>
              </a:ext>
            </a:extLst>
          </p:cNvPr>
          <p:cNvSpPr txBox="1"/>
          <p:nvPr/>
        </p:nvSpPr>
        <p:spPr>
          <a:xfrm>
            <a:off x="6821275" y="5590580"/>
            <a:ext cx="630378" cy="153888"/>
          </a:xfrm>
          <a:prstGeom prst="rect">
            <a:avLst/>
          </a:prstGeom>
          <a:no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000" dirty="0"/>
              <a:t>10 months</a:t>
            </a:r>
          </a:p>
        </p:txBody>
      </p:sp>
      <p:sp>
        <p:nvSpPr>
          <p:cNvPr id="290" name="TextBox 289">
            <a:extLst>
              <a:ext uri="{FF2B5EF4-FFF2-40B4-BE49-F238E27FC236}">
                <a16:creationId xmlns:a16="http://schemas.microsoft.com/office/drawing/2014/main" id="{9D2DB6F3-B9BF-4D82-B84F-A7A34A12583F}"/>
              </a:ext>
            </a:extLst>
          </p:cNvPr>
          <p:cNvSpPr txBox="1">
            <a:spLocks/>
          </p:cNvSpPr>
          <p:nvPr/>
        </p:nvSpPr>
        <p:spPr>
          <a:xfrm>
            <a:off x="4415671" y="1453045"/>
            <a:ext cx="1401818" cy="30638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dirty="0">
                <a:solidFill>
                  <a:srgbClr val="FF0000"/>
                </a:solidFill>
              </a:rPr>
              <a:t>Agricultural prices</a:t>
            </a:r>
            <a:r>
              <a:rPr lang="en-US" sz="1000" dirty="0">
                <a:solidFill>
                  <a:srgbClr val="FF0000"/>
                </a:solidFill>
              </a:rPr>
              <a:t> </a:t>
            </a:r>
            <a:r>
              <a:rPr lang="en-US" sz="1000" dirty="0"/>
              <a:t>started growing</a:t>
            </a:r>
          </a:p>
        </p:txBody>
      </p:sp>
      <p:grpSp>
        <p:nvGrpSpPr>
          <p:cNvPr id="46" name="Group 45">
            <a:extLst>
              <a:ext uri="{FF2B5EF4-FFF2-40B4-BE49-F238E27FC236}">
                <a16:creationId xmlns:a16="http://schemas.microsoft.com/office/drawing/2014/main" id="{935960EB-6F01-4504-B221-D4DFEB2AFD34}"/>
              </a:ext>
            </a:extLst>
          </p:cNvPr>
          <p:cNvGrpSpPr/>
          <p:nvPr/>
        </p:nvGrpSpPr>
        <p:grpSpPr>
          <a:xfrm>
            <a:off x="4415671" y="1383600"/>
            <a:ext cx="1463546" cy="4457179"/>
            <a:chOff x="7016342" y="2605567"/>
            <a:chExt cx="1123847" cy="2712559"/>
          </a:xfrm>
        </p:grpSpPr>
        <p:cxnSp>
          <p:nvCxnSpPr>
            <p:cNvPr id="144" name="LineBasicDefault 144">
              <a:extLst>
                <a:ext uri="{FF2B5EF4-FFF2-40B4-BE49-F238E27FC236}">
                  <a16:creationId xmlns:a16="http://schemas.microsoft.com/office/drawing/2014/main" id="{58DCCA60-2CA7-4E78-AE88-3D7625E20814}"/>
                </a:ext>
              </a:extLst>
            </p:cNvPr>
            <p:cNvCxnSpPr>
              <a:cxnSpLocks/>
            </p:cNvCxnSpPr>
            <p:nvPr>
              <p:custDataLst>
                <p:tags r:id="rId23"/>
              </p:custDataLst>
            </p:nvPr>
          </p:nvCxnSpPr>
          <p:spPr>
            <a:xfrm>
              <a:off x="8140189" y="2611438"/>
              <a:ext cx="0" cy="2706688"/>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1" name="LineBasicDefault 278">
              <a:extLst>
                <a:ext uri="{FF2B5EF4-FFF2-40B4-BE49-F238E27FC236}">
                  <a16:creationId xmlns:a16="http://schemas.microsoft.com/office/drawing/2014/main" id="{A708AACE-9801-4B4F-AED5-37FC22539AAA}"/>
                </a:ext>
              </a:extLst>
            </p:cNvPr>
            <p:cNvCxnSpPr>
              <a:cxnSpLocks/>
            </p:cNvCxnSpPr>
            <p:nvPr>
              <p:custDataLst>
                <p:tags r:id="rId24"/>
              </p:custDataLst>
            </p:nvPr>
          </p:nvCxnSpPr>
          <p:spPr>
            <a:xfrm>
              <a:off x="7016342" y="2605567"/>
              <a:ext cx="1123847"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92" name="TextBox 291">
            <a:extLst>
              <a:ext uri="{FF2B5EF4-FFF2-40B4-BE49-F238E27FC236}">
                <a16:creationId xmlns:a16="http://schemas.microsoft.com/office/drawing/2014/main" id="{4548031F-B887-4994-A30C-9BAB25ED21F5}"/>
              </a:ext>
            </a:extLst>
          </p:cNvPr>
          <p:cNvSpPr txBox="1">
            <a:spLocks/>
          </p:cNvSpPr>
          <p:nvPr/>
        </p:nvSpPr>
        <p:spPr>
          <a:xfrm>
            <a:off x="6976537" y="1453045"/>
            <a:ext cx="1169562" cy="46166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dirty="0"/>
              <a:t>Producer prices</a:t>
            </a:r>
            <a:r>
              <a:rPr lang="en-US" sz="1000" dirty="0"/>
              <a:t>  and </a:t>
            </a:r>
            <a:br>
              <a:rPr lang="en-US" sz="1000" dirty="0"/>
            </a:br>
            <a:r>
              <a:rPr lang="en-US" sz="1000" b="1" dirty="0">
                <a:solidFill>
                  <a:schemeClr val="accent3"/>
                </a:solidFill>
              </a:rPr>
              <a:t>Retail Prices</a:t>
            </a:r>
            <a:r>
              <a:rPr lang="en-US" sz="1000" b="1" dirty="0"/>
              <a:t> </a:t>
            </a:r>
            <a:r>
              <a:rPr lang="en-US" sz="1000" dirty="0"/>
              <a:t>react to</a:t>
            </a:r>
            <a:br>
              <a:rPr lang="en-US" sz="1000" dirty="0"/>
            </a:br>
            <a:r>
              <a:rPr lang="en-US" sz="1000" dirty="0"/>
              <a:t> </a:t>
            </a:r>
            <a:r>
              <a:rPr lang="en-US" sz="1000" b="1" dirty="0">
                <a:solidFill>
                  <a:srgbClr val="FF0000"/>
                </a:solidFill>
              </a:rPr>
              <a:t>Agri prices</a:t>
            </a:r>
          </a:p>
        </p:txBody>
      </p:sp>
      <p:grpSp>
        <p:nvGrpSpPr>
          <p:cNvPr id="47" name="Group 46">
            <a:extLst>
              <a:ext uri="{FF2B5EF4-FFF2-40B4-BE49-F238E27FC236}">
                <a16:creationId xmlns:a16="http://schemas.microsoft.com/office/drawing/2014/main" id="{46D8D5A4-EBB4-4A0D-B8FF-A609E4C46A60}"/>
              </a:ext>
            </a:extLst>
          </p:cNvPr>
          <p:cNvGrpSpPr/>
          <p:nvPr/>
        </p:nvGrpSpPr>
        <p:grpSpPr>
          <a:xfrm>
            <a:off x="6976534" y="1401642"/>
            <a:ext cx="1242382" cy="4447532"/>
            <a:chOff x="8650938" y="2605567"/>
            <a:chExt cx="891767" cy="2712559"/>
          </a:xfrm>
        </p:grpSpPr>
        <p:cxnSp>
          <p:nvCxnSpPr>
            <p:cNvPr id="147" name="LineBasicDefault 144">
              <a:extLst>
                <a:ext uri="{FF2B5EF4-FFF2-40B4-BE49-F238E27FC236}">
                  <a16:creationId xmlns:a16="http://schemas.microsoft.com/office/drawing/2014/main" id="{AC3817B0-0A4F-465F-8805-5C87E51FBC40}"/>
                </a:ext>
              </a:extLst>
            </p:cNvPr>
            <p:cNvCxnSpPr>
              <a:cxnSpLocks/>
            </p:cNvCxnSpPr>
            <p:nvPr>
              <p:custDataLst>
                <p:tags r:id="rId21"/>
              </p:custDataLst>
            </p:nvPr>
          </p:nvCxnSpPr>
          <p:spPr>
            <a:xfrm>
              <a:off x="9542705" y="2611438"/>
              <a:ext cx="0" cy="2706688"/>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3" name="LineBasicDefault 278">
              <a:extLst>
                <a:ext uri="{FF2B5EF4-FFF2-40B4-BE49-F238E27FC236}">
                  <a16:creationId xmlns:a16="http://schemas.microsoft.com/office/drawing/2014/main" id="{7F71E5EA-1B49-4829-A51D-70B1C7605264}"/>
                </a:ext>
              </a:extLst>
            </p:cNvPr>
            <p:cNvCxnSpPr>
              <a:cxnSpLocks/>
            </p:cNvCxnSpPr>
            <p:nvPr>
              <p:custDataLst>
                <p:tags r:id="rId22"/>
              </p:custDataLst>
            </p:nvPr>
          </p:nvCxnSpPr>
          <p:spPr>
            <a:xfrm flipV="1">
              <a:off x="8650938" y="2605567"/>
              <a:ext cx="891767" cy="587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95" name="TextBox 294">
            <a:extLst>
              <a:ext uri="{FF2B5EF4-FFF2-40B4-BE49-F238E27FC236}">
                <a16:creationId xmlns:a16="http://schemas.microsoft.com/office/drawing/2014/main" id="{0C30304B-BF25-41CA-9BBB-F6F0DFC368EB}"/>
              </a:ext>
            </a:extLst>
          </p:cNvPr>
          <p:cNvSpPr txBox="1">
            <a:spLocks/>
          </p:cNvSpPr>
          <p:nvPr/>
        </p:nvSpPr>
        <p:spPr>
          <a:xfrm>
            <a:off x="10834483" y="704952"/>
            <a:ext cx="872623" cy="76944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dirty="0"/>
              <a:t>Producer</a:t>
            </a:r>
            <a:r>
              <a:rPr lang="en-US" sz="1000" dirty="0"/>
              <a:t> &amp; </a:t>
            </a:r>
            <a:r>
              <a:rPr lang="en-US" sz="1000" b="1" dirty="0">
                <a:solidFill>
                  <a:schemeClr val="accent3"/>
                </a:solidFill>
              </a:rPr>
              <a:t>Retail</a:t>
            </a:r>
            <a:r>
              <a:rPr lang="en-US" sz="1000" b="1" dirty="0">
                <a:solidFill>
                  <a:schemeClr val="accent2"/>
                </a:solidFill>
              </a:rPr>
              <a:t> </a:t>
            </a:r>
            <a:r>
              <a:rPr lang="en-US" sz="1000" dirty="0"/>
              <a:t>prices  grow despite</a:t>
            </a:r>
            <a:br>
              <a:rPr lang="en-US" sz="1000" dirty="0"/>
            </a:br>
            <a:r>
              <a:rPr lang="en-US" sz="1000" dirty="0"/>
              <a:t> </a:t>
            </a:r>
            <a:r>
              <a:rPr lang="en-US" sz="1000" b="1" dirty="0">
                <a:solidFill>
                  <a:srgbClr val="FF0000"/>
                </a:solidFill>
              </a:rPr>
              <a:t>Agri price</a:t>
            </a:r>
            <a:r>
              <a:rPr lang="en-US" sz="1000" dirty="0">
                <a:solidFill>
                  <a:srgbClr val="FF0000"/>
                </a:solidFill>
              </a:rPr>
              <a:t> </a:t>
            </a:r>
            <a:r>
              <a:rPr lang="en-US" sz="1000" dirty="0"/>
              <a:t>decline</a:t>
            </a:r>
          </a:p>
        </p:txBody>
      </p:sp>
      <p:grpSp>
        <p:nvGrpSpPr>
          <p:cNvPr id="48" name="Group 47">
            <a:extLst>
              <a:ext uri="{FF2B5EF4-FFF2-40B4-BE49-F238E27FC236}">
                <a16:creationId xmlns:a16="http://schemas.microsoft.com/office/drawing/2014/main" id="{F230F3F6-D7FA-4476-8B52-955335A92BE4}"/>
              </a:ext>
            </a:extLst>
          </p:cNvPr>
          <p:cNvGrpSpPr/>
          <p:nvPr/>
        </p:nvGrpSpPr>
        <p:grpSpPr>
          <a:xfrm>
            <a:off x="10753793" y="637078"/>
            <a:ext cx="953315" cy="5198083"/>
            <a:chOff x="11081039" y="2605567"/>
            <a:chExt cx="558512" cy="2712559"/>
          </a:xfrm>
        </p:grpSpPr>
        <p:cxnSp>
          <p:nvCxnSpPr>
            <p:cNvPr id="294" name="LineBasicDefault 144">
              <a:extLst>
                <a:ext uri="{FF2B5EF4-FFF2-40B4-BE49-F238E27FC236}">
                  <a16:creationId xmlns:a16="http://schemas.microsoft.com/office/drawing/2014/main" id="{443DD3CC-8D80-4BB6-9520-B3C99201C3E6}"/>
                </a:ext>
              </a:extLst>
            </p:cNvPr>
            <p:cNvCxnSpPr>
              <a:cxnSpLocks/>
            </p:cNvCxnSpPr>
            <p:nvPr>
              <p:custDataLst>
                <p:tags r:id="rId18"/>
              </p:custDataLst>
            </p:nvPr>
          </p:nvCxnSpPr>
          <p:spPr>
            <a:xfrm>
              <a:off x="11081039" y="2611438"/>
              <a:ext cx="0" cy="2706688"/>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6" name="LineBasicDefault 278">
              <a:extLst>
                <a:ext uri="{FF2B5EF4-FFF2-40B4-BE49-F238E27FC236}">
                  <a16:creationId xmlns:a16="http://schemas.microsoft.com/office/drawing/2014/main" id="{52A591C6-42B5-4EC9-9185-F209172F3EBE}"/>
                </a:ext>
              </a:extLst>
            </p:cNvPr>
            <p:cNvCxnSpPr>
              <a:cxnSpLocks/>
            </p:cNvCxnSpPr>
            <p:nvPr>
              <p:custDataLst>
                <p:tags r:id="rId19"/>
              </p:custDataLst>
            </p:nvPr>
          </p:nvCxnSpPr>
          <p:spPr>
            <a:xfrm flipV="1">
              <a:off x="11100855" y="2605567"/>
              <a:ext cx="538696" cy="5871"/>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8" name="LineBasicDefault 144">
              <a:extLst>
                <a:ext uri="{FF2B5EF4-FFF2-40B4-BE49-F238E27FC236}">
                  <a16:creationId xmlns:a16="http://schemas.microsoft.com/office/drawing/2014/main" id="{117D4F46-D14A-4515-A94B-244588B68D9D}"/>
                </a:ext>
              </a:extLst>
            </p:cNvPr>
            <p:cNvCxnSpPr>
              <a:cxnSpLocks/>
            </p:cNvCxnSpPr>
            <p:nvPr>
              <p:custDataLst>
                <p:tags r:id="rId20"/>
              </p:custDataLst>
            </p:nvPr>
          </p:nvCxnSpPr>
          <p:spPr>
            <a:xfrm>
              <a:off x="11639550" y="2611438"/>
              <a:ext cx="0" cy="2706688"/>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311" name="LineBasicDefault 278">
            <a:extLst>
              <a:ext uri="{FF2B5EF4-FFF2-40B4-BE49-F238E27FC236}">
                <a16:creationId xmlns:a16="http://schemas.microsoft.com/office/drawing/2014/main" id="{F6716417-4533-498A-A9B1-8073F48C96FB}"/>
              </a:ext>
            </a:extLst>
          </p:cNvPr>
          <p:cNvCxnSpPr>
            <a:cxnSpLocks/>
          </p:cNvCxnSpPr>
          <p:nvPr>
            <p:custDataLst>
              <p:tags r:id="rId11"/>
            </p:custDataLst>
          </p:nvPr>
        </p:nvCxnSpPr>
        <p:spPr>
          <a:xfrm>
            <a:off x="10802960" y="5543904"/>
            <a:ext cx="904150" cy="787"/>
          </a:xfrm>
          <a:prstGeom prst="straightConnector1">
            <a:avLst/>
          </a:prstGeom>
          <a:ln w="6350"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C752949-AF33-4C02-B356-DAAB71D23A5D}"/>
              </a:ext>
            </a:extLst>
          </p:cNvPr>
          <p:cNvSpPr txBox="1"/>
          <p:nvPr/>
        </p:nvSpPr>
        <p:spPr>
          <a:xfrm>
            <a:off x="10938368" y="5584703"/>
            <a:ext cx="705027" cy="153988"/>
          </a:xfrm>
          <a:prstGeom prst="rect">
            <a:avLst/>
          </a:prstGeom>
          <a:noFill/>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000" dirty="0"/>
              <a:t>4 months</a:t>
            </a:r>
          </a:p>
        </p:txBody>
      </p:sp>
      <p:grpSp>
        <p:nvGrpSpPr>
          <p:cNvPr id="137" name="LogoImage">
            <a:extLst>
              <a:ext uri="{FF2B5EF4-FFF2-40B4-BE49-F238E27FC236}">
                <a16:creationId xmlns:a16="http://schemas.microsoft.com/office/drawing/2014/main" id="{E67AB896-D8D1-4DFB-A5C1-7C6EBB145A0D}"/>
              </a:ext>
            </a:extLst>
          </p:cNvPr>
          <p:cNvGrpSpPr>
            <a:grpSpLocks noChangeAspect="1"/>
          </p:cNvGrpSpPr>
          <p:nvPr>
            <p:custDataLst>
              <p:tags r:id="rId12"/>
            </p:custDataLst>
          </p:nvPr>
        </p:nvGrpSpPr>
        <p:grpSpPr bwMode="black">
          <a:xfrm>
            <a:off x="9844088" y="6535057"/>
            <a:ext cx="727242" cy="224801"/>
            <a:chOff x="0" y="973"/>
            <a:chExt cx="7680" cy="2374"/>
          </a:xfrm>
        </p:grpSpPr>
        <p:sp>
          <p:nvSpPr>
            <p:cNvPr id="138" name="AutoShape 3">
              <a:extLst>
                <a:ext uri="{FF2B5EF4-FFF2-40B4-BE49-F238E27FC236}">
                  <a16:creationId xmlns:a16="http://schemas.microsoft.com/office/drawing/2014/main" id="{3CEB0B47-38BA-4B95-90CA-9F5372E00107}"/>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9" name="Freeform 5">
              <a:extLst>
                <a:ext uri="{FF2B5EF4-FFF2-40B4-BE49-F238E27FC236}">
                  <a16:creationId xmlns:a16="http://schemas.microsoft.com/office/drawing/2014/main" id="{5375EF97-FB02-4D61-9D73-2D8477A965BE}"/>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25" name="Picture 24">
            <a:extLst>
              <a:ext uri="{FF2B5EF4-FFF2-40B4-BE49-F238E27FC236}">
                <a16:creationId xmlns:a16="http://schemas.microsoft.com/office/drawing/2014/main" id="{D6B9C98B-B65E-0366-CBCB-FC6C85E71F40}"/>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628047" y="6482369"/>
            <a:ext cx="713447" cy="309768"/>
          </a:xfrm>
          <a:prstGeom prst="rect">
            <a:avLst/>
          </a:prstGeom>
        </p:spPr>
      </p:pic>
      <p:cxnSp>
        <p:nvCxnSpPr>
          <p:cNvPr id="24" name="LineBasicDefault 278">
            <a:extLst>
              <a:ext uri="{FF2B5EF4-FFF2-40B4-BE49-F238E27FC236}">
                <a16:creationId xmlns:a16="http://schemas.microsoft.com/office/drawing/2014/main" id="{F650C103-2A2E-BD4D-48FB-157F347054BC}"/>
              </a:ext>
            </a:extLst>
          </p:cNvPr>
          <p:cNvCxnSpPr>
            <a:cxnSpLocks/>
          </p:cNvCxnSpPr>
          <p:nvPr>
            <p:custDataLst>
              <p:tags r:id="rId13"/>
            </p:custDataLst>
          </p:nvPr>
        </p:nvCxnSpPr>
        <p:spPr>
          <a:xfrm>
            <a:off x="3391365" y="5939192"/>
            <a:ext cx="2529037" cy="1036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LineBasicDefault 278">
            <a:extLst>
              <a:ext uri="{FF2B5EF4-FFF2-40B4-BE49-F238E27FC236}">
                <a16:creationId xmlns:a16="http://schemas.microsoft.com/office/drawing/2014/main" id="{71C3E7CB-F8D5-99AB-9BAB-02F0FF2A96C9}"/>
              </a:ext>
            </a:extLst>
          </p:cNvPr>
          <p:cNvCxnSpPr>
            <a:cxnSpLocks/>
          </p:cNvCxnSpPr>
          <p:nvPr>
            <p:custDataLst>
              <p:tags r:id="rId14"/>
            </p:custDataLst>
          </p:nvPr>
        </p:nvCxnSpPr>
        <p:spPr>
          <a:xfrm>
            <a:off x="6133420" y="5946074"/>
            <a:ext cx="2529037" cy="1036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 name="LineBasicDefault 278">
            <a:extLst>
              <a:ext uri="{FF2B5EF4-FFF2-40B4-BE49-F238E27FC236}">
                <a16:creationId xmlns:a16="http://schemas.microsoft.com/office/drawing/2014/main" id="{44DA8BF6-CAD2-3D0D-636B-6C8FC8ECBEDF}"/>
              </a:ext>
            </a:extLst>
          </p:cNvPr>
          <p:cNvCxnSpPr>
            <a:cxnSpLocks/>
          </p:cNvCxnSpPr>
          <p:nvPr>
            <p:custDataLst>
              <p:tags r:id="rId15"/>
            </p:custDataLst>
          </p:nvPr>
        </p:nvCxnSpPr>
        <p:spPr>
          <a:xfrm>
            <a:off x="8856441" y="5956555"/>
            <a:ext cx="2529037" cy="1036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LineBasicDefault 278">
            <a:extLst>
              <a:ext uri="{FF2B5EF4-FFF2-40B4-BE49-F238E27FC236}">
                <a16:creationId xmlns:a16="http://schemas.microsoft.com/office/drawing/2014/main" id="{FC4A1877-9C42-2688-5639-344291C2A6B9}"/>
              </a:ext>
            </a:extLst>
          </p:cNvPr>
          <p:cNvCxnSpPr>
            <a:cxnSpLocks/>
          </p:cNvCxnSpPr>
          <p:nvPr>
            <p:custDataLst>
              <p:tags r:id="rId16"/>
            </p:custDataLst>
          </p:nvPr>
        </p:nvCxnSpPr>
        <p:spPr>
          <a:xfrm>
            <a:off x="11552860" y="5960830"/>
            <a:ext cx="255209"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Slide Number Placeholder 1">
            <a:extLst>
              <a:ext uri="{FF2B5EF4-FFF2-40B4-BE49-F238E27FC236}">
                <a16:creationId xmlns:a16="http://schemas.microsoft.com/office/drawing/2014/main" id="{4E699911-1B77-FDDD-8DBC-351B5E6AF011}"/>
              </a:ext>
            </a:extLst>
          </p:cNvPr>
          <p:cNvSpPr txBox="1">
            <a:spLocks/>
          </p:cNvSpPr>
          <p:nvPr/>
        </p:nvSpPr>
        <p:spPr>
          <a:xfrm>
            <a:off x="497305" y="6325418"/>
            <a:ext cx="301909"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lang="en-BE" sz="1800" b="0" i="0" u="none" strike="noStrike" cap="none" spc="0" normalizeH="0" baseline="0">
                <a:ln>
                  <a:noFill/>
                </a:ln>
                <a:solidFill>
                  <a:srgbClr val="000000"/>
                </a:solidFill>
                <a:effectLst/>
                <a:uFillTx/>
              </a:defRPr>
            </a:defPPr>
            <a:lvl1pPr marL="0" marR="0" indent="0" algn="l" defTabSz="914400" rtl="0" eaLnBrk="1" fontAlgn="auto" latinLnBrk="0" hangingPunct="0">
              <a:lnSpc>
                <a:spcPct val="100000"/>
              </a:lnSpc>
              <a:spcBef>
                <a:spcPts val="0"/>
              </a:spcBef>
              <a:spcAft>
                <a:spcPts val="0"/>
              </a:spcAft>
              <a:buClrTx/>
              <a:buSzTx/>
              <a:buFontTx/>
              <a:buNone/>
              <a:tabLst/>
              <a:defRPr kumimoji="0" sz="1400" b="1" i="0" u="none" strike="noStrike" kern="1200" cap="none" spc="0" normalizeH="0" baseline="0">
                <a:ln>
                  <a:noFill/>
                </a:ln>
                <a:solidFill>
                  <a:schemeClr val="accent2"/>
                </a:solidFill>
                <a:effectLst/>
                <a:uFillTx/>
                <a:latin typeface="Poppins"/>
                <a:ea typeface="Poppins"/>
                <a:cs typeface="Poppins"/>
                <a:sym typeface="Poppins"/>
              </a:defRPr>
            </a:lvl1pPr>
            <a:lvl2pPr marL="0" marR="0" indent="457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2pPr>
            <a:lvl3pPr marL="0" marR="0" indent="914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3pPr>
            <a:lvl4pPr marL="0" marR="0" indent="1371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4pPr>
            <a:lvl5pPr marL="0" marR="0" indent="18288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5pPr>
            <a:lvl6pPr marL="0" marR="0" indent="22860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6pPr>
            <a:lvl7pPr marL="0" marR="0" indent="27432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7pPr>
            <a:lvl8pPr marL="0" marR="0" indent="32004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8pPr>
            <a:lvl9pPr marL="0" marR="0" indent="3657600" algn="l" defTabSz="914400"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BE" smtClean="0"/>
              <a:pPr/>
              <a:t>20</a:t>
            </a:fld>
            <a:endParaRPr lang="en-BE"/>
          </a:p>
        </p:txBody>
      </p:sp>
      <p:sp>
        <p:nvSpPr>
          <p:cNvPr id="4" name="TextBox 3">
            <a:extLst>
              <a:ext uri="{FF2B5EF4-FFF2-40B4-BE49-F238E27FC236}">
                <a16:creationId xmlns:a16="http://schemas.microsoft.com/office/drawing/2014/main" id="{D2084088-E09F-C397-D13A-7C8957565917}"/>
              </a:ext>
            </a:extLst>
          </p:cNvPr>
          <p:cNvSpPr txBox="1"/>
          <p:nvPr/>
        </p:nvSpPr>
        <p:spPr>
          <a:xfrm>
            <a:off x="840257" y="6342902"/>
            <a:ext cx="8774005" cy="261610"/>
          </a:xfrm>
          <a:prstGeom prst="rect">
            <a:avLst/>
          </a:prstGeom>
          <a:noFill/>
        </p:spPr>
        <p:txBody>
          <a:bodyPr wrap="square">
            <a:spAutoFit/>
          </a:bodyPr>
          <a:lstStyle/>
          <a:p>
            <a:r>
              <a:rPr lang="en-BE" sz="1100" b="1" dirty="0"/>
              <a:t>Source</a:t>
            </a:r>
            <a:r>
              <a:rPr lang="en-US" sz="1100" b="1" dirty="0"/>
              <a:t>:</a:t>
            </a:r>
            <a:r>
              <a:rPr kumimoji="0" lang="en-US" sz="1100" b="1" i="0" u="none" strike="noStrike" kern="1200" cap="none" spc="0" normalizeH="0" baseline="0" noProof="0" dirty="0">
                <a:ln>
                  <a:noFill/>
                </a:ln>
                <a:effectLst/>
                <a:uLnTx/>
                <a:uFillTx/>
                <a:latin typeface="Arial"/>
                <a:ea typeface="+mn-ea"/>
                <a:cs typeface="Arial" panose="020B0604020202020204" pitchFamily="34" charset="0"/>
              </a:rPr>
              <a:t> </a:t>
            </a:r>
            <a:r>
              <a:rPr kumimoji="0" lang="en-US" sz="1100" b="0" i="0" u="none" strike="noStrike" kern="1200" cap="none" spc="0" normalizeH="0" baseline="0" noProof="0" dirty="0">
                <a:ln>
                  <a:noFill/>
                </a:ln>
                <a:effectLst/>
                <a:uLnTx/>
                <a:uFillTx/>
                <a:latin typeface="Arial"/>
                <a:ea typeface="+mn-ea"/>
                <a:cs typeface="Arial" panose="020B0604020202020204" pitchFamily="34" charset="0"/>
                <a:hlinkClick r:id="rId31"/>
              </a:rPr>
              <a:t>State of Grocery Retail 2023 (Mckinsey &amp; Eurocommerce)</a:t>
            </a:r>
            <a:r>
              <a:rPr kumimoji="0" lang="en-US" sz="1100" b="0" i="0" u="none" strike="noStrike" kern="1200" cap="none" spc="0" normalizeH="0" baseline="0" noProof="0" dirty="0">
                <a:ln>
                  <a:noFill/>
                </a:ln>
                <a:effectLst/>
                <a:uLnTx/>
                <a:uFillTx/>
                <a:latin typeface="Arial"/>
                <a:ea typeface="+mn-ea"/>
                <a:cs typeface="Arial" panose="020B0604020202020204" pitchFamily="34" charset="0"/>
              </a:rPr>
              <a:t>, </a:t>
            </a:r>
            <a:r>
              <a:rPr lang="en-US" sz="1100" dirty="0"/>
              <a:t>Eurostat, Refinitiv, World Bank, FAO</a:t>
            </a:r>
            <a:endParaRPr lang="en-BE" sz="1100" dirty="0"/>
          </a:p>
        </p:txBody>
      </p:sp>
      <p:cxnSp>
        <p:nvCxnSpPr>
          <p:cNvPr id="2" name="TopLine">
            <a:extLst>
              <a:ext uri="{FF2B5EF4-FFF2-40B4-BE49-F238E27FC236}">
                <a16:creationId xmlns:a16="http://schemas.microsoft.com/office/drawing/2014/main" id="{D1FBAD5F-ABBD-187E-CDDA-1E9117824D42}"/>
              </a:ext>
            </a:extLst>
          </p:cNvPr>
          <p:cNvCxnSpPr>
            <a:cxnSpLocks/>
          </p:cNvCxnSpPr>
          <p:nvPr>
            <p:custDataLst>
              <p:tags r:id="rId17"/>
            </p:custDataLst>
          </p:nvPr>
        </p:nvCxnSpPr>
        <p:spPr>
          <a:xfrm>
            <a:off x="554736" y="1181906"/>
            <a:ext cx="10199057" cy="521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69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81FAB68-0E00-764D-AC14-F380F8D3AA11}"/>
              </a:ext>
            </a:extLst>
          </p:cNvPr>
          <p:cNvSpPr txBox="1">
            <a:spLocks/>
          </p:cNvSpPr>
          <p:nvPr/>
        </p:nvSpPr>
        <p:spPr>
          <a:xfrm>
            <a:off x="1526929" y="1516619"/>
            <a:ext cx="4195445" cy="1152839"/>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E" sz="8000" b="0" dirty="0">
              <a:latin typeface="Poppins Light" pitchFamily="2" charset="77"/>
              <a:cs typeface="Poppins Light" pitchFamily="2" charset="77"/>
            </a:endParaRPr>
          </a:p>
        </p:txBody>
      </p:sp>
      <p:sp>
        <p:nvSpPr>
          <p:cNvPr id="4" name="Title 1">
            <a:extLst>
              <a:ext uri="{FF2B5EF4-FFF2-40B4-BE49-F238E27FC236}">
                <a16:creationId xmlns:a16="http://schemas.microsoft.com/office/drawing/2014/main" id="{E3DBA7F9-6959-7448-3B43-56CA6561D51C}"/>
              </a:ext>
            </a:extLst>
          </p:cNvPr>
          <p:cNvSpPr txBox="1">
            <a:spLocks/>
          </p:cNvSpPr>
          <p:nvPr/>
        </p:nvSpPr>
        <p:spPr>
          <a:xfrm>
            <a:off x="1526930" y="2868291"/>
            <a:ext cx="9393118" cy="1976823"/>
          </a:xfrm>
          <a:prstGeom prst="rect">
            <a:avLst/>
          </a:prstGeom>
        </p:spPr>
        <p:txBody>
          <a:bodyPr>
            <a:noAutofit/>
          </a:bodyPr>
          <a:lstStyle>
            <a:lvl1pPr algn="l" defTabSz="914400" rtl="0" eaLnBrk="1" latinLnBrk="0" hangingPunct="1">
              <a:lnSpc>
                <a:spcPct val="90000"/>
              </a:lnSpc>
              <a:spcBef>
                <a:spcPct val="0"/>
              </a:spcBef>
              <a:buNone/>
              <a:defRPr sz="6600" kern="1200">
                <a:solidFill>
                  <a:schemeClr val="bg1"/>
                </a:solidFill>
                <a:latin typeface="Frank Ruhl Libre" pitchFamily="2" charset="-79"/>
                <a:ea typeface="+mj-ea"/>
                <a:cs typeface="Frank Ruhl Libre" pitchFamily="2" charset="-79"/>
              </a:defRPr>
            </a:lvl1pPr>
          </a:lstStyle>
          <a:p>
            <a:r>
              <a:rPr lang="en-GB" dirty="0">
                <a:solidFill>
                  <a:srgbClr val="004F9F"/>
                </a:solidFill>
              </a:rPr>
              <a:t>Italy</a:t>
            </a:r>
            <a:r>
              <a:rPr lang="en-GB" dirty="0">
                <a:solidFill>
                  <a:schemeClr val="tx1"/>
                </a:solidFill>
              </a:rPr>
              <a:t> </a:t>
            </a:r>
            <a:endParaRPr lang="en-BE" dirty="0">
              <a:solidFill>
                <a:schemeClr val="tx1"/>
              </a:solidFill>
            </a:endParaRPr>
          </a:p>
        </p:txBody>
      </p:sp>
    </p:spTree>
    <p:extLst>
      <p:ext uri="{BB962C8B-B14F-4D97-AF65-F5344CB8AC3E}">
        <p14:creationId xmlns:p14="http://schemas.microsoft.com/office/powerpoint/2010/main" val="3934425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CCCBE-3137-8494-EF48-12C01F25BA87}"/>
              </a:ext>
            </a:extLst>
          </p:cNvPr>
          <p:cNvSpPr>
            <a:spLocks noGrp="1"/>
          </p:cNvSpPr>
          <p:nvPr>
            <p:ph type="title"/>
          </p:nvPr>
        </p:nvSpPr>
        <p:spPr>
          <a:xfrm>
            <a:off x="310019" y="142244"/>
            <a:ext cx="10968789" cy="625642"/>
          </a:xfrm>
        </p:spPr>
        <p:txBody>
          <a:bodyPr/>
          <a:lstStyle/>
          <a:p>
            <a:r>
              <a:rPr lang="en-GB" sz="3600" dirty="0"/>
              <a:t>The shopping basket in 2022</a:t>
            </a:r>
            <a:endParaRPr lang="en-BE" sz="3600" dirty="0"/>
          </a:p>
        </p:txBody>
      </p:sp>
      <p:sp>
        <p:nvSpPr>
          <p:cNvPr id="9" name="TextBox 8">
            <a:extLst>
              <a:ext uri="{FF2B5EF4-FFF2-40B4-BE49-F238E27FC236}">
                <a16:creationId xmlns:a16="http://schemas.microsoft.com/office/drawing/2014/main" id="{D4117B6D-80FA-706F-EC14-B7957C9305E5}"/>
              </a:ext>
            </a:extLst>
          </p:cNvPr>
          <p:cNvSpPr txBox="1"/>
          <p:nvPr/>
        </p:nvSpPr>
        <p:spPr>
          <a:xfrm>
            <a:off x="844895" y="6221345"/>
            <a:ext cx="1061509" cy="246221"/>
          </a:xfrm>
          <a:prstGeom prst="rect">
            <a:avLst/>
          </a:prstGeom>
          <a:noFill/>
        </p:spPr>
        <p:txBody>
          <a:bodyPr wrap="none" rtlCol="0">
            <a:spAutoFit/>
          </a:bodyPr>
          <a:lstStyle/>
          <a:p>
            <a:r>
              <a:rPr lang="en-US" sz="1000" dirty="0">
                <a:latin typeface="Poppins" panose="00000500000000000000" pitchFamily="2" charset="0"/>
                <a:cs typeface="Poppins" panose="00000500000000000000" pitchFamily="2" charset="0"/>
              </a:rPr>
              <a:t>Source: </a:t>
            </a:r>
            <a:r>
              <a:rPr lang="en-US" sz="1000" i="1" dirty="0">
                <a:latin typeface="Poppins" panose="00000500000000000000" pitchFamily="2" charset="0"/>
                <a:cs typeface="Poppins" panose="00000500000000000000" pitchFamily="2" charset="0"/>
              </a:rPr>
              <a:t>ISMEA</a:t>
            </a:r>
          </a:p>
        </p:txBody>
      </p:sp>
      <p:graphicFrame>
        <p:nvGraphicFramePr>
          <p:cNvPr id="2" name="Chart 1">
            <a:extLst>
              <a:ext uri="{FF2B5EF4-FFF2-40B4-BE49-F238E27FC236}">
                <a16:creationId xmlns:a16="http://schemas.microsoft.com/office/drawing/2014/main" id="{339D731A-D33A-5236-0550-F2A5CB0A372A}"/>
              </a:ext>
            </a:extLst>
          </p:cNvPr>
          <p:cNvGraphicFramePr/>
          <p:nvPr>
            <p:extLst>
              <p:ext uri="{D42A27DB-BD31-4B8C-83A1-F6EECF244321}">
                <p14:modId xmlns:p14="http://schemas.microsoft.com/office/powerpoint/2010/main" val="391541464"/>
              </p:ext>
            </p:extLst>
          </p:nvPr>
        </p:nvGraphicFramePr>
        <p:xfrm>
          <a:off x="310018" y="767887"/>
          <a:ext cx="6210051" cy="52125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3D9C9B07-EBE9-6AC6-CD51-A0172D2E7604}"/>
              </a:ext>
            </a:extLst>
          </p:cNvPr>
          <p:cNvGraphicFramePr/>
          <p:nvPr/>
        </p:nvGraphicFramePr>
        <p:xfrm>
          <a:off x="5897903" y="767886"/>
          <a:ext cx="6294097" cy="50708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448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CCCBE-3137-8494-EF48-12C01F25BA87}"/>
              </a:ext>
            </a:extLst>
          </p:cNvPr>
          <p:cNvSpPr>
            <a:spLocks noGrp="1"/>
          </p:cNvSpPr>
          <p:nvPr>
            <p:ph type="title"/>
          </p:nvPr>
        </p:nvSpPr>
        <p:spPr>
          <a:xfrm>
            <a:off x="310019" y="142244"/>
            <a:ext cx="10968789" cy="625642"/>
          </a:xfrm>
        </p:spPr>
        <p:txBody>
          <a:bodyPr/>
          <a:lstStyle/>
          <a:p>
            <a:r>
              <a:rPr lang="en-GB" sz="3600" dirty="0"/>
              <a:t>The organic shopping basket in 2022</a:t>
            </a:r>
            <a:endParaRPr lang="en-BE" sz="3600" dirty="0"/>
          </a:p>
        </p:txBody>
      </p:sp>
      <p:sp>
        <p:nvSpPr>
          <p:cNvPr id="9" name="TextBox 8">
            <a:extLst>
              <a:ext uri="{FF2B5EF4-FFF2-40B4-BE49-F238E27FC236}">
                <a16:creationId xmlns:a16="http://schemas.microsoft.com/office/drawing/2014/main" id="{D4117B6D-80FA-706F-EC14-B7957C9305E5}"/>
              </a:ext>
            </a:extLst>
          </p:cNvPr>
          <p:cNvSpPr txBox="1"/>
          <p:nvPr/>
        </p:nvSpPr>
        <p:spPr>
          <a:xfrm>
            <a:off x="707735" y="6209915"/>
            <a:ext cx="1061509" cy="246221"/>
          </a:xfrm>
          <a:prstGeom prst="rect">
            <a:avLst/>
          </a:prstGeom>
          <a:noFill/>
        </p:spPr>
        <p:txBody>
          <a:bodyPr wrap="none" rtlCol="0">
            <a:spAutoFit/>
          </a:bodyPr>
          <a:lstStyle/>
          <a:p>
            <a:r>
              <a:rPr lang="en-US" sz="1000" dirty="0">
                <a:latin typeface="Poppins" panose="00000500000000000000" pitchFamily="2" charset="0"/>
                <a:cs typeface="Poppins" panose="00000500000000000000" pitchFamily="2" charset="0"/>
              </a:rPr>
              <a:t>Source: </a:t>
            </a:r>
            <a:r>
              <a:rPr lang="en-US" sz="1000" i="1" dirty="0">
                <a:latin typeface="Poppins" panose="00000500000000000000" pitchFamily="2" charset="0"/>
                <a:cs typeface="Poppins" panose="00000500000000000000" pitchFamily="2" charset="0"/>
              </a:rPr>
              <a:t>ISMEA</a:t>
            </a:r>
          </a:p>
        </p:txBody>
      </p:sp>
      <p:graphicFrame>
        <p:nvGraphicFramePr>
          <p:cNvPr id="2" name="Chart 1">
            <a:extLst>
              <a:ext uri="{FF2B5EF4-FFF2-40B4-BE49-F238E27FC236}">
                <a16:creationId xmlns:a16="http://schemas.microsoft.com/office/drawing/2014/main" id="{339D731A-D33A-5236-0550-F2A5CB0A372A}"/>
              </a:ext>
            </a:extLst>
          </p:cNvPr>
          <p:cNvGraphicFramePr/>
          <p:nvPr/>
        </p:nvGraphicFramePr>
        <p:xfrm>
          <a:off x="310019" y="767886"/>
          <a:ext cx="6233395" cy="52625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F7E7E6F-7050-E3DF-CCAD-B06F5CD4CFE6}"/>
              </a:ext>
            </a:extLst>
          </p:cNvPr>
          <p:cNvGraphicFramePr/>
          <p:nvPr/>
        </p:nvGraphicFramePr>
        <p:xfrm>
          <a:off x="6543414" y="1189879"/>
          <a:ext cx="5648585" cy="48266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4516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5C32-039D-D117-6CBE-9B399CA53C26}"/>
              </a:ext>
            </a:extLst>
          </p:cNvPr>
          <p:cNvSpPr>
            <a:spLocks noGrp="1"/>
          </p:cNvSpPr>
          <p:nvPr>
            <p:ph type="title"/>
          </p:nvPr>
        </p:nvSpPr>
        <p:spPr>
          <a:xfrm>
            <a:off x="114300" y="3429000"/>
            <a:ext cx="12192000" cy="1199513"/>
          </a:xfrm>
        </p:spPr>
        <p:txBody>
          <a:bodyPr>
            <a:normAutofit/>
          </a:bodyPr>
          <a:lstStyle/>
          <a:p>
            <a:r>
              <a:rPr lang="en-US" sz="6600" b="0" dirty="0">
                <a:solidFill>
                  <a:srgbClr val="004F9F"/>
                </a:solidFill>
                <a:latin typeface="Frank Ruhl Libre" panose="00000500000000000000" pitchFamily="2" charset="-79"/>
                <a:cs typeface="Frank Ruhl Libre" panose="00000500000000000000" pitchFamily="2" charset="-79"/>
              </a:rPr>
              <a:t>France </a:t>
            </a:r>
            <a:endParaRPr lang="en-GB" sz="6600" b="0" dirty="0">
              <a:solidFill>
                <a:srgbClr val="004F9F"/>
              </a:solidFill>
              <a:latin typeface="Frank Ruhl Libre" panose="00000500000000000000" pitchFamily="2" charset="-79"/>
              <a:cs typeface="Frank Ruhl Libre" panose="00000500000000000000" pitchFamily="2" charset="-79"/>
            </a:endParaRPr>
          </a:p>
        </p:txBody>
      </p:sp>
    </p:spTree>
    <p:extLst>
      <p:ext uri="{BB962C8B-B14F-4D97-AF65-F5344CB8AC3E}">
        <p14:creationId xmlns:p14="http://schemas.microsoft.com/office/powerpoint/2010/main" val="7180876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719D40B-FA48-4106-B371-76B2C9A9E764}"/>
              </a:ext>
            </a:extLst>
          </p:cNvPr>
          <p:cNvSpPr>
            <a:spLocks noGrp="1"/>
          </p:cNvSpPr>
          <p:nvPr>
            <p:ph type="title"/>
          </p:nvPr>
        </p:nvSpPr>
        <p:spPr>
          <a:xfrm>
            <a:off x="525780" y="251460"/>
            <a:ext cx="10142220" cy="948690"/>
          </a:xfrm>
        </p:spPr>
        <p:txBody>
          <a:bodyPr>
            <a:noAutofit/>
          </a:bodyPr>
          <a:lstStyle/>
          <a:p>
            <a:pPr>
              <a:lnSpc>
                <a:spcPts val="3125"/>
              </a:lnSpc>
            </a:pPr>
            <a:r>
              <a:rPr lang="en-US" altLang="fr-FR" sz="3200" b="0"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t>France</a:t>
            </a:r>
            <a:br>
              <a:rPr lang="en-US" altLang="fr-FR" sz="3200"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br>
            <a:r>
              <a:rPr lang="en-US" altLang="fr-FR" sz="2000" b="0" i="1"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t>Focus on fresh food in hypermarkets and supermarkets</a:t>
            </a:r>
            <a:endParaRPr lang="en-GB" altLang="fr-FR" sz="2000" b="0" i="1"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endParaRPr>
          </a:p>
        </p:txBody>
      </p:sp>
      <p:sp>
        <p:nvSpPr>
          <p:cNvPr id="30724" name="Rectangle 5">
            <a:extLst>
              <a:ext uri="{FF2B5EF4-FFF2-40B4-BE49-F238E27FC236}">
                <a16:creationId xmlns:a16="http://schemas.microsoft.com/office/drawing/2014/main" id="{1ECCF26E-2859-4367-B300-DB95DB08C3FA}"/>
              </a:ext>
            </a:extLst>
          </p:cNvPr>
          <p:cNvSpPr>
            <a:spLocks noChangeArrowheads="1"/>
          </p:cNvSpPr>
          <p:nvPr/>
        </p:nvSpPr>
        <p:spPr bwMode="auto">
          <a:xfrm rot="-5400000">
            <a:off x="-437803" y="3660543"/>
            <a:ext cx="2541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38"/>
              </a:lnSpc>
              <a:spcBef>
                <a:spcPct val="20000"/>
              </a:spcBef>
              <a:spcAft>
                <a:spcPts val="300"/>
              </a:spcAft>
              <a:buFont typeface="Arial" panose="020B0604020202020204" pitchFamily="34" charset="0"/>
              <a:buChar char="•"/>
              <a:defRPr sz="32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1pPr>
            <a:lvl2pPr marL="742950" indent="-285750">
              <a:lnSpc>
                <a:spcPts val="3438"/>
              </a:lnSpc>
              <a:spcBef>
                <a:spcPct val="20000"/>
              </a:spcBef>
              <a:spcAft>
                <a:spcPts val="300"/>
              </a:spcAft>
              <a:buFont typeface="Arial" panose="020B0604020202020204" pitchFamily="34" charset="0"/>
              <a:buChar char="•"/>
              <a:defRPr sz="28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2pPr>
            <a:lvl3pPr marL="1143000" indent="-228600">
              <a:lnSpc>
                <a:spcPts val="3438"/>
              </a:lnSpc>
              <a:spcBef>
                <a:spcPct val="20000"/>
              </a:spcBef>
              <a:spcAft>
                <a:spcPts val="300"/>
              </a:spcAft>
              <a:buFont typeface="Arial" panose="020B0604020202020204" pitchFamily="34" charset="0"/>
              <a:buChar char="•"/>
              <a:defRPr sz="24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3pPr>
            <a:lvl4pPr marL="1600200" indent="-22860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4pPr>
            <a:lvl5pPr marL="2057400" indent="-22860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9pPr>
          </a:lstStyle>
          <a:p>
            <a:pPr>
              <a:lnSpc>
                <a:spcPct val="100000"/>
              </a:lnSpc>
              <a:spcBef>
                <a:spcPct val="0"/>
              </a:spcBef>
              <a:spcAft>
                <a:spcPct val="0"/>
              </a:spcAft>
              <a:buFontTx/>
              <a:buNone/>
            </a:pPr>
            <a:r>
              <a:rPr lang="en-US" altLang="fr-FR" sz="800" dirty="0">
                <a:solidFill>
                  <a:schemeClr val="tx1"/>
                </a:solidFill>
                <a:latin typeface="Franklin Gothic Book" panose="020B0503020102020204" pitchFamily="34" charset="0"/>
              </a:rPr>
              <a:t>Source: IRI (hypermarkets, supermarkets, e-commerce</a:t>
            </a:r>
          </a:p>
        </p:txBody>
      </p:sp>
      <p:graphicFrame>
        <p:nvGraphicFramePr>
          <p:cNvPr id="9" name="Graphique 8">
            <a:extLst>
              <a:ext uri="{FF2B5EF4-FFF2-40B4-BE49-F238E27FC236}">
                <a16:creationId xmlns:a16="http://schemas.microsoft.com/office/drawing/2014/main" id="{ECB885F1-FB93-472A-8EC6-D7844F56FCE2}"/>
              </a:ext>
            </a:extLst>
          </p:cNvPr>
          <p:cNvGraphicFramePr/>
          <p:nvPr>
            <p:extLst>
              <p:ext uri="{D42A27DB-BD31-4B8C-83A1-F6EECF244321}">
                <p14:modId xmlns:p14="http://schemas.microsoft.com/office/powerpoint/2010/main" val="2351706878"/>
              </p:ext>
            </p:extLst>
          </p:nvPr>
        </p:nvGraphicFramePr>
        <p:xfrm>
          <a:off x="7427640" y="1412777"/>
          <a:ext cx="3750900" cy="36265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8A227001-A6D8-C756-D5D3-9B873560F88E}"/>
              </a:ext>
            </a:extLst>
          </p:cNvPr>
          <p:cNvGraphicFramePr/>
          <p:nvPr>
            <p:extLst>
              <p:ext uri="{D42A27DB-BD31-4B8C-83A1-F6EECF244321}">
                <p14:modId xmlns:p14="http://schemas.microsoft.com/office/powerpoint/2010/main" val="1542246649"/>
              </p:ext>
            </p:extLst>
          </p:nvPr>
        </p:nvGraphicFramePr>
        <p:xfrm>
          <a:off x="1241226" y="1412777"/>
          <a:ext cx="5886128" cy="4222289"/>
        </p:xfrm>
        <a:graphic>
          <a:graphicData uri="http://schemas.openxmlformats.org/drawingml/2006/chart">
            <c:chart xmlns:c="http://schemas.openxmlformats.org/drawingml/2006/chart" xmlns:r="http://schemas.openxmlformats.org/officeDocument/2006/relationships" r:id="rId4"/>
          </a:graphicData>
        </a:graphic>
      </p:graphicFrame>
      <p:sp>
        <p:nvSpPr>
          <p:cNvPr id="2" name="Oval 1">
            <a:extLst>
              <a:ext uri="{FF2B5EF4-FFF2-40B4-BE49-F238E27FC236}">
                <a16:creationId xmlns:a16="http://schemas.microsoft.com/office/drawing/2014/main" id="{8E2F7835-74D5-28AF-ECB1-0D62ED3A760A}"/>
              </a:ext>
            </a:extLst>
          </p:cNvPr>
          <p:cNvSpPr/>
          <p:nvPr/>
        </p:nvSpPr>
        <p:spPr>
          <a:xfrm>
            <a:off x="5474970" y="2205990"/>
            <a:ext cx="948690" cy="3641703"/>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227943"/>
            <a:ext cx="11700510" cy="1199513"/>
          </a:xfrm>
        </p:spPr>
        <p:txBody>
          <a:bodyPr>
            <a:normAutofit/>
          </a:bodyPr>
          <a:lstStyle/>
          <a:p>
            <a:r>
              <a:rPr lang="en-US" sz="3200" dirty="0">
                <a:solidFill>
                  <a:srgbClr val="004F9F"/>
                </a:solidFill>
                <a:latin typeface="Frank Ruhl Libre" panose="00000500000000000000" pitchFamily="2" charset="-79"/>
                <a:cs typeface="Frank Ruhl Libre" panose="00000500000000000000" pitchFamily="2" charset="-79"/>
              </a:rPr>
              <a:t>France</a:t>
            </a:r>
            <a:br>
              <a:rPr lang="en-US" sz="3200" b="0" dirty="0">
                <a:solidFill>
                  <a:srgbClr val="004F9F"/>
                </a:solidFill>
              </a:rPr>
            </a:br>
            <a:r>
              <a:rPr lang="en-US" sz="2000" b="0" i="1" dirty="0">
                <a:solidFill>
                  <a:srgbClr val="004F9F"/>
                </a:solidFill>
              </a:rPr>
              <a:t>Inflation: food</a:t>
            </a:r>
            <a:endParaRPr lang="en-GB" sz="2000" b="0" i="1" dirty="0">
              <a:solidFill>
                <a:srgbClr val="004F9F"/>
              </a:solidFill>
            </a:endParaRPr>
          </a:p>
        </p:txBody>
      </p:sp>
      <p:sp>
        <p:nvSpPr>
          <p:cNvPr id="3" name="TextBox 2"/>
          <p:cNvSpPr txBox="1"/>
          <p:nvPr/>
        </p:nvSpPr>
        <p:spPr>
          <a:xfrm>
            <a:off x="1847529" y="6079440"/>
            <a:ext cx="904415" cy="246221"/>
          </a:xfrm>
          <a:prstGeom prst="rect">
            <a:avLst/>
          </a:prstGeom>
          <a:noFill/>
        </p:spPr>
        <p:txBody>
          <a:bodyPr wrap="none" rtlCol="0">
            <a:spAutoFit/>
          </a:bodyPr>
          <a:lstStyle/>
          <a:p>
            <a:r>
              <a:rPr lang="en-US" sz="1000" dirty="0"/>
              <a:t>Source: INSEE</a:t>
            </a:r>
          </a:p>
        </p:txBody>
      </p:sp>
      <p:graphicFrame>
        <p:nvGraphicFramePr>
          <p:cNvPr id="8" name="Graphique 7">
            <a:extLst>
              <a:ext uri="{FF2B5EF4-FFF2-40B4-BE49-F238E27FC236}">
                <a16:creationId xmlns:a16="http://schemas.microsoft.com/office/drawing/2014/main" id="{06E8BB97-5946-924F-BCDA-F69879B013B0}"/>
              </a:ext>
            </a:extLst>
          </p:cNvPr>
          <p:cNvGraphicFramePr/>
          <p:nvPr>
            <p:extLst>
              <p:ext uri="{D42A27DB-BD31-4B8C-83A1-F6EECF244321}">
                <p14:modId xmlns:p14="http://schemas.microsoft.com/office/powerpoint/2010/main" val="3453327233"/>
              </p:ext>
            </p:extLst>
          </p:nvPr>
        </p:nvGraphicFramePr>
        <p:xfrm>
          <a:off x="1365775" y="1541428"/>
          <a:ext cx="7077899" cy="442404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B2FDEFB8-23FF-7F4E-6729-10349E8C6E75}"/>
              </a:ext>
            </a:extLst>
          </p:cNvPr>
          <p:cNvSpPr/>
          <p:nvPr/>
        </p:nvSpPr>
        <p:spPr>
          <a:xfrm>
            <a:off x="1094010" y="2319886"/>
            <a:ext cx="7349664" cy="320443"/>
          </a:xfrm>
          <a:prstGeom prst="rect">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Tree>
    <p:extLst>
      <p:ext uri="{BB962C8B-B14F-4D97-AF65-F5344CB8AC3E}">
        <p14:creationId xmlns:p14="http://schemas.microsoft.com/office/powerpoint/2010/main" val="185752006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543E0D-170B-9F9D-9F77-D05A89FA2660}"/>
              </a:ext>
            </a:extLst>
          </p:cNvPr>
          <p:cNvSpPr>
            <a:spLocks noGrp="1"/>
          </p:cNvSpPr>
          <p:nvPr>
            <p:ph type="title"/>
          </p:nvPr>
        </p:nvSpPr>
        <p:spPr>
          <a:xfrm>
            <a:off x="0" y="102364"/>
            <a:ext cx="12192000" cy="765543"/>
          </a:xfrm>
          <a:noFill/>
          <a:ln>
            <a:noFill/>
          </a:ln>
        </p:spPr>
        <p:style>
          <a:lnRef idx="0">
            <a:scrgbClr r="0" g="0" b="0"/>
          </a:lnRef>
          <a:fillRef idx="0">
            <a:scrgbClr r="0" g="0" b="0"/>
          </a:fillRef>
          <a:effectRef idx="0">
            <a:scrgbClr r="0" g="0" b="0"/>
          </a:effectRef>
          <a:fontRef idx="minor">
            <a:schemeClr val="accent1"/>
          </a:fontRef>
        </p:style>
        <p:txBody>
          <a:bodyPr>
            <a:normAutofit/>
          </a:bodyPr>
          <a:lstStyle/>
          <a:p>
            <a:r>
              <a:rPr lang="en-US" sz="3000" dirty="0">
                <a:solidFill>
                  <a:srgbClr val="004F9F"/>
                </a:solidFill>
                <a:latin typeface="Frank Ruhl Libre" panose="00000500000000000000" pitchFamily="2" charset="-79"/>
                <a:cs typeface="Frank Ruhl Libre" panose="00000500000000000000" pitchFamily="2" charset="-79"/>
              </a:rPr>
              <a:t>Inflation</a:t>
            </a:r>
            <a:endParaRPr lang="en-GB" sz="3000" dirty="0">
              <a:solidFill>
                <a:srgbClr val="004F9F"/>
              </a:solidFill>
              <a:latin typeface="Frank Ruhl Libre" panose="00000500000000000000" pitchFamily="2" charset="-79"/>
              <a:cs typeface="Frank Ruhl Libre" panose="00000500000000000000" pitchFamily="2" charset="-79"/>
            </a:endParaRPr>
          </a:p>
        </p:txBody>
      </p:sp>
      <p:sp>
        <p:nvSpPr>
          <p:cNvPr id="5" name="Rectangle 4">
            <a:extLst>
              <a:ext uri="{FF2B5EF4-FFF2-40B4-BE49-F238E27FC236}">
                <a16:creationId xmlns:a16="http://schemas.microsoft.com/office/drawing/2014/main" id="{F31B57A7-B8F9-6CA4-3D8F-E2BE86771D64}"/>
              </a:ext>
            </a:extLst>
          </p:cNvPr>
          <p:cNvSpPr/>
          <p:nvPr/>
        </p:nvSpPr>
        <p:spPr>
          <a:xfrm>
            <a:off x="1824673" y="6372863"/>
            <a:ext cx="6843712" cy="222250"/>
          </a:xfrm>
          <a:prstGeom prst="rect">
            <a:avLst/>
          </a:prstGeom>
        </p:spPr>
        <p:txBody>
          <a:bodyPr>
            <a:spAutoFit/>
          </a:bodyPr>
          <a:lstStyle/>
          <a:p>
            <a:pPr>
              <a:defRPr/>
            </a:pPr>
            <a:r>
              <a:rPr lang="fr-FR" sz="850" dirty="0">
                <a:latin typeface="Poppins" panose="00000500000000000000" pitchFamily="2" charset="0"/>
                <a:cs typeface="Poppins" panose="00000500000000000000" pitchFamily="2" charset="0"/>
              </a:rPr>
              <a:t>Source : </a:t>
            </a:r>
            <a:r>
              <a:rPr lang="fr-FR" sz="850" i="1" dirty="0">
                <a:latin typeface="Poppins" panose="00000500000000000000" pitchFamily="2" charset="0"/>
                <a:cs typeface="Poppins" panose="00000500000000000000" pitchFamily="2" charset="0"/>
              </a:rPr>
              <a:t>INSEE  - d</a:t>
            </a:r>
            <a:r>
              <a:rPr lang="fr-FR" sz="800" i="1" dirty="0">
                <a:latin typeface="Poppins" panose="00000500000000000000" pitchFamily="2" charset="0"/>
                <a:cs typeface="Poppins" panose="00000500000000000000" pitchFamily="2" charset="0"/>
              </a:rPr>
              <a:t>ernière donnée avril 2023</a:t>
            </a:r>
          </a:p>
        </p:txBody>
      </p:sp>
      <p:pic>
        <p:nvPicPr>
          <p:cNvPr id="7" name="Picture 6" descr="A screenshot of a computer&#10;&#10;Description automatically generated">
            <a:extLst>
              <a:ext uri="{FF2B5EF4-FFF2-40B4-BE49-F238E27FC236}">
                <a16:creationId xmlns:a16="http://schemas.microsoft.com/office/drawing/2014/main" id="{2961BA93-1C56-902C-F165-14E59DFD3F87}"/>
              </a:ext>
            </a:extLst>
          </p:cNvPr>
          <p:cNvPicPr>
            <a:picLocks noChangeAspect="1"/>
          </p:cNvPicPr>
          <p:nvPr/>
        </p:nvPicPr>
        <p:blipFill rotWithShape="1">
          <a:blip r:embed="rId3">
            <a:extLst>
              <a:ext uri="{28A0092B-C50C-407E-A947-70E740481C1C}">
                <a14:useLocalDpi xmlns:a14="http://schemas.microsoft.com/office/drawing/2010/main"/>
              </a:ext>
            </a:extLst>
          </a:blip>
          <a:srcRect l="22572" t="32378" r="21673" b="18955"/>
          <a:stretch/>
        </p:blipFill>
        <p:spPr>
          <a:xfrm>
            <a:off x="540488" y="651245"/>
            <a:ext cx="11111023" cy="5555509"/>
          </a:xfrm>
          <a:prstGeom prst="rect">
            <a:avLst/>
          </a:prstGeom>
        </p:spPr>
      </p:pic>
      <p:sp>
        <p:nvSpPr>
          <p:cNvPr id="2" name="Oval 1">
            <a:extLst>
              <a:ext uri="{FF2B5EF4-FFF2-40B4-BE49-F238E27FC236}">
                <a16:creationId xmlns:a16="http://schemas.microsoft.com/office/drawing/2014/main" id="{75D82B2F-0092-BFDC-172D-64D3C46B3CDB}"/>
              </a:ext>
            </a:extLst>
          </p:cNvPr>
          <p:cNvSpPr/>
          <p:nvPr/>
        </p:nvSpPr>
        <p:spPr>
          <a:xfrm>
            <a:off x="2297589" y="4787825"/>
            <a:ext cx="5897879" cy="45720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596058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719D40B-FA48-4106-B371-76B2C9A9E764}"/>
              </a:ext>
            </a:extLst>
          </p:cNvPr>
          <p:cNvSpPr>
            <a:spLocks noGrp="1"/>
          </p:cNvSpPr>
          <p:nvPr>
            <p:ph type="title"/>
          </p:nvPr>
        </p:nvSpPr>
        <p:spPr>
          <a:xfrm>
            <a:off x="640080" y="205740"/>
            <a:ext cx="10027920" cy="994410"/>
          </a:xfrm>
        </p:spPr>
        <p:txBody>
          <a:bodyPr>
            <a:normAutofit/>
          </a:bodyPr>
          <a:lstStyle/>
          <a:p>
            <a:pPr>
              <a:lnSpc>
                <a:spcPts val="3125"/>
              </a:lnSpc>
            </a:pPr>
            <a:r>
              <a:rPr lang="en-US" altLang="fr-FR" sz="3200"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t>France</a:t>
            </a:r>
            <a:br>
              <a:rPr lang="en-US" altLang="fr-FR" sz="3200" b="0"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br>
            <a:r>
              <a:rPr lang="en-US" altLang="fr-FR" sz="2000" b="0" i="1"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rPr>
              <a:t>Organic market (all products)</a:t>
            </a:r>
            <a:endParaRPr lang="en-GB" altLang="fr-FR" sz="2000" b="0" i="1" dirty="0">
              <a:solidFill>
                <a:srgbClr val="004F9F"/>
              </a:solidFill>
              <a:latin typeface="Frank Ruhl Libre" panose="00000500000000000000" pitchFamily="2" charset="-79"/>
              <a:ea typeface="Franklin Gothic Medium" panose="020B0603020102020204" pitchFamily="34" charset="0"/>
              <a:cs typeface="Frank Ruhl Libre" panose="00000500000000000000" pitchFamily="2" charset="-79"/>
            </a:endParaRPr>
          </a:p>
        </p:txBody>
      </p:sp>
      <p:pic>
        <p:nvPicPr>
          <p:cNvPr id="6" name="Image 5">
            <a:extLst>
              <a:ext uri="{FF2B5EF4-FFF2-40B4-BE49-F238E27FC236}">
                <a16:creationId xmlns:a16="http://schemas.microsoft.com/office/drawing/2014/main" id="{038751F8-E92E-083B-EC12-A0672EC469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513" y="5949281"/>
            <a:ext cx="545327" cy="294049"/>
          </a:xfrm>
          <a:prstGeom prst="rect">
            <a:avLst/>
          </a:prstGeom>
        </p:spPr>
      </p:pic>
      <p:pic>
        <p:nvPicPr>
          <p:cNvPr id="4" name="Image 3">
            <a:extLst>
              <a:ext uri="{FF2B5EF4-FFF2-40B4-BE49-F238E27FC236}">
                <a16:creationId xmlns:a16="http://schemas.microsoft.com/office/drawing/2014/main" id="{6C237DA2-A58B-6E2E-BCCF-6830AF78BB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2040" y="1303851"/>
            <a:ext cx="9143999" cy="4645430"/>
          </a:xfrm>
          <a:prstGeom prst="rect">
            <a:avLst/>
          </a:prstGeom>
        </p:spPr>
      </p:pic>
    </p:spTree>
    <p:extLst>
      <p:ext uri="{BB962C8B-B14F-4D97-AF65-F5344CB8AC3E}">
        <p14:creationId xmlns:p14="http://schemas.microsoft.com/office/powerpoint/2010/main" val="33606223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09283-2890-A2F3-F77D-EDFD73E77CBA}"/>
              </a:ext>
            </a:extLst>
          </p:cNvPr>
          <p:cNvSpPr>
            <a:spLocks noGrp="1"/>
          </p:cNvSpPr>
          <p:nvPr>
            <p:ph type="title"/>
          </p:nvPr>
        </p:nvSpPr>
        <p:spPr>
          <a:xfrm>
            <a:off x="451007" y="163455"/>
            <a:ext cx="10968789" cy="625642"/>
          </a:xfrm>
        </p:spPr>
        <p:txBody>
          <a:bodyPr/>
          <a:lstStyle/>
          <a:p>
            <a:r>
              <a:rPr lang="en-GB" b="1" dirty="0"/>
              <a:t>France: Consumer attitudes towards meat in cost-of-living crisis</a:t>
            </a:r>
            <a:endParaRPr lang="en-BE" b="1" dirty="0"/>
          </a:p>
        </p:txBody>
      </p:sp>
      <p:sp>
        <p:nvSpPr>
          <p:cNvPr id="7" name="TextBox 6">
            <a:extLst>
              <a:ext uri="{FF2B5EF4-FFF2-40B4-BE49-F238E27FC236}">
                <a16:creationId xmlns:a16="http://schemas.microsoft.com/office/drawing/2014/main" id="{EC70C0ED-9529-3C53-47BB-E319C653BCA7}"/>
              </a:ext>
            </a:extLst>
          </p:cNvPr>
          <p:cNvSpPr txBox="1"/>
          <p:nvPr/>
        </p:nvSpPr>
        <p:spPr>
          <a:xfrm>
            <a:off x="902400" y="6348283"/>
            <a:ext cx="8774005" cy="261610"/>
          </a:xfrm>
          <a:prstGeom prst="rect">
            <a:avLst/>
          </a:prstGeom>
          <a:noFill/>
        </p:spPr>
        <p:txBody>
          <a:bodyPr wrap="square">
            <a:spAutoFit/>
          </a:bodyPr>
          <a:lstStyle/>
          <a:p>
            <a:r>
              <a:rPr lang="en-BE" sz="1100" dirty="0">
                <a:latin typeface="Poppins" panose="00000500000000000000" pitchFamily="2" charset="0"/>
                <a:cs typeface="Poppins" panose="00000500000000000000" pitchFamily="2" charset="0"/>
              </a:rPr>
              <a:t>Source</a:t>
            </a:r>
            <a:r>
              <a:rPr lang="en-US" sz="1100" dirty="0">
                <a:latin typeface="Poppins" panose="00000500000000000000" pitchFamily="2" charset="0"/>
                <a:cs typeface="Poppins" panose="00000500000000000000" pitchFamily="2" charset="0"/>
              </a:rPr>
              <a:t>: </a:t>
            </a:r>
            <a:r>
              <a:rPr lang="en-US" sz="1100" i="1" dirty="0" err="1">
                <a:latin typeface="Poppins" panose="00000500000000000000" pitchFamily="2" charset="0"/>
                <a:cs typeface="Poppins" panose="00000500000000000000" pitchFamily="2" charset="0"/>
              </a:rPr>
              <a:t>Elabe</a:t>
            </a:r>
            <a:r>
              <a:rPr lang="en-US" sz="1100" i="1">
                <a:latin typeface="Poppins" panose="00000500000000000000" pitchFamily="2" charset="0"/>
                <a:cs typeface="Poppins" panose="00000500000000000000" pitchFamily="2" charset="0"/>
              </a:rPr>
              <a:t> May 2023</a:t>
            </a:r>
            <a:endParaRPr lang="en-BE" sz="1100" i="1" dirty="0">
              <a:latin typeface="Poppins" panose="00000500000000000000" pitchFamily="2" charset="0"/>
              <a:cs typeface="Poppins" panose="00000500000000000000" pitchFamily="2" charset="0"/>
            </a:endParaRPr>
          </a:p>
        </p:txBody>
      </p:sp>
      <p:graphicFrame>
        <p:nvGraphicFramePr>
          <p:cNvPr id="5" name="Chart 4">
            <a:extLst>
              <a:ext uri="{FF2B5EF4-FFF2-40B4-BE49-F238E27FC236}">
                <a16:creationId xmlns:a16="http://schemas.microsoft.com/office/drawing/2014/main" id="{9FC83203-193C-A4E6-23E3-B2CCB4D852A9}"/>
              </a:ext>
            </a:extLst>
          </p:cNvPr>
          <p:cNvGraphicFramePr/>
          <p:nvPr>
            <p:extLst>
              <p:ext uri="{D42A27DB-BD31-4B8C-83A1-F6EECF244321}">
                <p14:modId xmlns:p14="http://schemas.microsoft.com/office/powerpoint/2010/main" val="2432597125"/>
              </p:ext>
            </p:extLst>
          </p:nvPr>
        </p:nvGraphicFramePr>
        <p:xfrm>
          <a:off x="2032000" y="85935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7041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F194FC-B233-62B3-A77F-E97C40FD50EA}"/>
              </a:ext>
            </a:extLst>
          </p:cNvPr>
          <p:cNvSpPr>
            <a:spLocks noGrp="1"/>
          </p:cNvSpPr>
          <p:nvPr>
            <p:ph type="sldNum" sz="quarter" idx="12"/>
          </p:nvPr>
        </p:nvSpPr>
        <p:spPr/>
        <p:txBody>
          <a:bodyPr/>
          <a:lstStyle/>
          <a:p>
            <a:fld id="{80F7BF91-CBCF-D141-A2EC-B94D26E87C5A}" type="slidenum">
              <a:rPr lang="en-BE" smtClean="0"/>
              <a:pPr/>
              <a:t>3</a:t>
            </a:fld>
            <a:endParaRPr lang="en-BE"/>
          </a:p>
        </p:txBody>
      </p:sp>
      <p:sp>
        <p:nvSpPr>
          <p:cNvPr id="4" name="Title 3">
            <a:extLst>
              <a:ext uri="{FF2B5EF4-FFF2-40B4-BE49-F238E27FC236}">
                <a16:creationId xmlns:a16="http://schemas.microsoft.com/office/drawing/2014/main" id="{737249FC-0316-0984-0213-B41995270921}"/>
              </a:ext>
            </a:extLst>
          </p:cNvPr>
          <p:cNvSpPr>
            <a:spLocks noGrp="1"/>
          </p:cNvSpPr>
          <p:nvPr>
            <p:ph type="title"/>
          </p:nvPr>
        </p:nvSpPr>
        <p:spPr/>
        <p:txBody>
          <a:bodyPr/>
          <a:lstStyle/>
          <a:p>
            <a:r>
              <a:rPr lang="en-GB" sz="3200" b="1" dirty="0"/>
              <a:t>About our sector</a:t>
            </a:r>
            <a:endParaRPr lang="en-BE" sz="3200" b="1" dirty="0"/>
          </a:p>
        </p:txBody>
      </p:sp>
      <p:sp>
        <p:nvSpPr>
          <p:cNvPr id="8" name="Rectangle: Rounded Corners 7">
            <a:extLst>
              <a:ext uri="{FF2B5EF4-FFF2-40B4-BE49-F238E27FC236}">
                <a16:creationId xmlns:a16="http://schemas.microsoft.com/office/drawing/2014/main" id="{95DDD6D2-4747-93AE-8285-60A84AC5F024}"/>
              </a:ext>
            </a:extLst>
          </p:cNvPr>
          <p:cNvSpPr/>
          <p:nvPr/>
        </p:nvSpPr>
        <p:spPr>
          <a:xfrm>
            <a:off x="590697" y="956037"/>
            <a:ext cx="6502400" cy="720640"/>
          </a:xfrm>
          <a:prstGeom prst="roundRect">
            <a:avLst/>
          </a:prstGeom>
          <a:solidFill>
            <a:srgbClr val="004F9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4500"/>
              </a:lnSpc>
              <a:spcAft>
                <a:spcPts val="2000"/>
              </a:spcAft>
            </a:pPr>
            <a:r>
              <a:rPr lang="en-GB" sz="2400" b="1" dirty="0">
                <a:solidFill>
                  <a:schemeClr val="bg1"/>
                </a:solidFill>
                <a:latin typeface="+mj-lt"/>
                <a:cs typeface="Arial" panose="020B0604020202020204" pitchFamily="34" charset="0"/>
              </a:rPr>
              <a:t>Fair, competitive and sustainable retail &amp; wholesale</a:t>
            </a:r>
          </a:p>
        </p:txBody>
      </p:sp>
      <p:pic>
        <p:nvPicPr>
          <p:cNvPr id="9" name="Picture 8">
            <a:extLst>
              <a:ext uri="{FF2B5EF4-FFF2-40B4-BE49-F238E27FC236}">
                <a16:creationId xmlns:a16="http://schemas.microsoft.com/office/drawing/2014/main" id="{FF34DF0D-9BA4-C192-CC0B-EFAECAFCCC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306" y="1916653"/>
            <a:ext cx="2688911" cy="3744416"/>
          </a:xfrm>
          <a:prstGeom prst="rect">
            <a:avLst/>
          </a:prstGeom>
        </p:spPr>
      </p:pic>
      <p:pic>
        <p:nvPicPr>
          <p:cNvPr id="10" name="Picture 9">
            <a:extLst>
              <a:ext uri="{FF2B5EF4-FFF2-40B4-BE49-F238E27FC236}">
                <a16:creationId xmlns:a16="http://schemas.microsoft.com/office/drawing/2014/main" id="{316F8320-2BA8-ACEE-60D9-EE99F4560E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754" y="2354725"/>
            <a:ext cx="5517867" cy="2415395"/>
          </a:xfrm>
          <a:prstGeom prst="rect">
            <a:avLst/>
          </a:prstGeom>
        </p:spPr>
      </p:pic>
      <p:sp>
        <p:nvSpPr>
          <p:cNvPr id="12" name="Rectangle: Rounded Corners 11">
            <a:extLst>
              <a:ext uri="{FF2B5EF4-FFF2-40B4-BE49-F238E27FC236}">
                <a16:creationId xmlns:a16="http://schemas.microsoft.com/office/drawing/2014/main" id="{2D7D2AC4-C340-634B-3D65-6C35F06529C0}"/>
              </a:ext>
            </a:extLst>
          </p:cNvPr>
          <p:cNvSpPr/>
          <p:nvPr/>
        </p:nvSpPr>
        <p:spPr>
          <a:xfrm>
            <a:off x="8672828" y="1916653"/>
            <a:ext cx="3305812" cy="3552408"/>
          </a:xfrm>
          <a:prstGeom prst="roundRect">
            <a:avLst>
              <a:gd name="adj" fmla="val 9108"/>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GB" sz="2000" b="1" dirty="0">
                <a:solidFill>
                  <a:srgbClr val="004F9F"/>
                </a:solidFill>
                <a:latin typeface="Poppins" panose="00000500000000000000" pitchFamily="2" charset="0"/>
                <a:cs typeface="Poppins" panose="00000500000000000000" pitchFamily="2" charset="0"/>
              </a:rPr>
              <a:t>Acting</a:t>
            </a:r>
            <a:r>
              <a:rPr lang="en-GB" sz="2000" dirty="0">
                <a:solidFill>
                  <a:srgbClr val="004F9F"/>
                </a:solidFill>
                <a:latin typeface="Poppins" panose="00000500000000000000" pitchFamily="2" charset="0"/>
                <a:cs typeface="Poppins" panose="00000500000000000000" pitchFamily="2" charset="0"/>
              </a:rPr>
              <a:t> </a:t>
            </a:r>
            <a:r>
              <a:rPr lang="en-GB" sz="2000" b="1" dirty="0">
                <a:solidFill>
                  <a:srgbClr val="004F9F"/>
                </a:solidFill>
                <a:latin typeface="Poppins" panose="00000500000000000000" pitchFamily="2" charset="0"/>
                <a:cs typeface="Poppins" panose="00000500000000000000" pitchFamily="2" charset="0"/>
              </a:rPr>
              <a:t>Sustainably</a:t>
            </a:r>
          </a:p>
          <a:p>
            <a:pPr algn="ctr"/>
            <a:endParaRPr lang="en-GB" sz="2000" b="1" dirty="0">
              <a:solidFill>
                <a:srgbClr val="004F9F"/>
              </a:solidFill>
              <a:latin typeface="Poppins" panose="00000500000000000000" pitchFamily="2" charset="0"/>
              <a:cs typeface="Poppins" panose="00000500000000000000" pitchFamily="2" charset="0"/>
            </a:endParaRPr>
          </a:p>
          <a:p>
            <a:pPr marL="285750" indent="-285750">
              <a:spcBef>
                <a:spcPts val="600"/>
              </a:spcBef>
              <a:buFont typeface="Arial" panose="020B0604020202020204" pitchFamily="34" charset="0"/>
              <a:buChar char="•"/>
            </a:pPr>
            <a:r>
              <a:rPr lang="en-GB" sz="2000" dirty="0">
                <a:solidFill>
                  <a:srgbClr val="004F9F"/>
                </a:solidFill>
                <a:latin typeface="Poppins" panose="00000500000000000000" pitchFamily="2" charset="0"/>
                <a:cs typeface="Poppins" panose="00000500000000000000" pitchFamily="2" charset="0"/>
              </a:rPr>
              <a:t>Retailers care for the planet</a:t>
            </a:r>
          </a:p>
          <a:p>
            <a:pPr marL="285750" indent="-285750">
              <a:spcBef>
                <a:spcPts val="600"/>
              </a:spcBef>
              <a:buFont typeface="Arial" panose="020B0604020202020204" pitchFamily="34" charset="0"/>
              <a:buChar char="•"/>
            </a:pPr>
            <a:r>
              <a:rPr lang="en-GB" sz="2000" dirty="0">
                <a:solidFill>
                  <a:srgbClr val="004F9F"/>
                </a:solidFill>
                <a:latin typeface="Poppins" panose="00000500000000000000" pitchFamily="2" charset="0"/>
                <a:cs typeface="Poppins" panose="00000500000000000000" pitchFamily="2" charset="0"/>
              </a:rPr>
              <a:t>Retailers help customers to make healthy choices</a:t>
            </a:r>
          </a:p>
          <a:p>
            <a:pPr marL="285750" indent="-285750">
              <a:spcBef>
                <a:spcPts val="600"/>
              </a:spcBef>
              <a:buFont typeface="Arial" panose="020B0604020202020204" pitchFamily="34" charset="0"/>
              <a:buChar char="•"/>
            </a:pPr>
            <a:r>
              <a:rPr lang="en-GB" sz="2000" dirty="0">
                <a:solidFill>
                  <a:srgbClr val="004F9F"/>
                </a:solidFill>
                <a:latin typeface="Poppins" panose="00000500000000000000" pitchFamily="2" charset="0"/>
                <a:cs typeface="Poppins" panose="00000500000000000000" pitchFamily="2" charset="0"/>
              </a:rPr>
              <a:t>Retailers value cooperation with suppliers  </a:t>
            </a:r>
          </a:p>
        </p:txBody>
      </p:sp>
      <p:pic>
        <p:nvPicPr>
          <p:cNvPr id="13" name="Picture 12">
            <a:extLst>
              <a:ext uri="{FF2B5EF4-FFF2-40B4-BE49-F238E27FC236}">
                <a16:creationId xmlns:a16="http://schemas.microsoft.com/office/drawing/2014/main" id="{95968C90-BD83-240D-BCA8-3ECF88205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31632" y="572656"/>
            <a:ext cx="1020062" cy="1142121"/>
          </a:xfrm>
          <a:prstGeom prst="rect">
            <a:avLst/>
          </a:prstGeom>
        </p:spPr>
      </p:pic>
    </p:spTree>
    <p:extLst>
      <p:ext uri="{BB962C8B-B14F-4D97-AF65-F5344CB8AC3E}">
        <p14:creationId xmlns:p14="http://schemas.microsoft.com/office/powerpoint/2010/main" val="1281729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81FAB68-0E00-764D-AC14-F380F8D3AA11}"/>
              </a:ext>
            </a:extLst>
          </p:cNvPr>
          <p:cNvSpPr txBox="1">
            <a:spLocks/>
          </p:cNvSpPr>
          <p:nvPr/>
        </p:nvSpPr>
        <p:spPr>
          <a:xfrm>
            <a:off x="1526929" y="1516619"/>
            <a:ext cx="4195445" cy="1152839"/>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BE" sz="8000" b="0" dirty="0">
              <a:latin typeface="Poppins Light" pitchFamily="2" charset="77"/>
              <a:cs typeface="Poppins Light" pitchFamily="2" charset="77"/>
            </a:endParaRPr>
          </a:p>
        </p:txBody>
      </p:sp>
      <p:sp>
        <p:nvSpPr>
          <p:cNvPr id="4" name="Title 1">
            <a:extLst>
              <a:ext uri="{FF2B5EF4-FFF2-40B4-BE49-F238E27FC236}">
                <a16:creationId xmlns:a16="http://schemas.microsoft.com/office/drawing/2014/main" id="{E3DBA7F9-6959-7448-3B43-56CA6561D51C}"/>
              </a:ext>
            </a:extLst>
          </p:cNvPr>
          <p:cNvSpPr txBox="1">
            <a:spLocks/>
          </p:cNvSpPr>
          <p:nvPr/>
        </p:nvSpPr>
        <p:spPr>
          <a:xfrm>
            <a:off x="497306" y="2669458"/>
            <a:ext cx="9393118" cy="1976823"/>
          </a:xfrm>
          <a:prstGeom prst="rect">
            <a:avLst/>
          </a:prstGeom>
        </p:spPr>
        <p:txBody>
          <a:bodyPr>
            <a:noAutofit/>
          </a:bodyPr>
          <a:lstStyle>
            <a:lvl1pPr algn="l" defTabSz="914400" rtl="0" eaLnBrk="1" latinLnBrk="0" hangingPunct="1">
              <a:lnSpc>
                <a:spcPct val="90000"/>
              </a:lnSpc>
              <a:spcBef>
                <a:spcPct val="0"/>
              </a:spcBef>
              <a:buNone/>
              <a:defRPr sz="6600" kern="1200">
                <a:solidFill>
                  <a:schemeClr val="bg1"/>
                </a:solidFill>
                <a:latin typeface="Frank Ruhl Libre" pitchFamily="2" charset="-79"/>
                <a:ea typeface="+mj-ea"/>
                <a:cs typeface="Frank Ruhl Libre" pitchFamily="2" charset="-79"/>
              </a:defRPr>
            </a:lvl1pPr>
          </a:lstStyle>
          <a:p>
            <a:r>
              <a:rPr lang="en-GB" dirty="0">
                <a:solidFill>
                  <a:srgbClr val="004F9F"/>
                </a:solidFill>
              </a:rPr>
              <a:t>Spain</a:t>
            </a:r>
            <a:endParaRPr lang="en-BE" dirty="0">
              <a:solidFill>
                <a:srgbClr val="004F9F"/>
              </a:solidFill>
            </a:endParaRPr>
          </a:p>
        </p:txBody>
      </p:sp>
    </p:spTree>
    <p:extLst>
      <p:ext uri="{BB962C8B-B14F-4D97-AF65-F5344CB8AC3E}">
        <p14:creationId xmlns:p14="http://schemas.microsoft.com/office/powerpoint/2010/main" val="2300521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40FD931-F9DE-5DE7-33C4-314BAF9E3244}"/>
              </a:ext>
            </a:extLst>
          </p:cNvPr>
          <p:cNvSpPr>
            <a:spLocks noGrp="1"/>
          </p:cNvSpPr>
          <p:nvPr>
            <p:ph type="sldNum" sz="quarter" idx="12"/>
          </p:nvPr>
        </p:nvSpPr>
        <p:spPr/>
        <p:txBody>
          <a:bodyPr/>
          <a:lstStyle/>
          <a:p>
            <a:fld id="{80F7BF91-CBCF-D141-A2EC-B94D26E87C5A}" type="slidenum">
              <a:rPr lang="en-BE" smtClean="0"/>
              <a:pPr/>
              <a:t>31</a:t>
            </a:fld>
            <a:endParaRPr lang="en-BE"/>
          </a:p>
        </p:txBody>
      </p:sp>
      <p:sp>
        <p:nvSpPr>
          <p:cNvPr id="2" name="Title 1">
            <a:extLst>
              <a:ext uri="{FF2B5EF4-FFF2-40B4-BE49-F238E27FC236}">
                <a16:creationId xmlns:a16="http://schemas.microsoft.com/office/drawing/2014/main" id="{C564BF2C-9CDD-BBBD-2356-66DEFADFB067}"/>
              </a:ext>
            </a:extLst>
          </p:cNvPr>
          <p:cNvSpPr>
            <a:spLocks noGrp="1"/>
          </p:cNvSpPr>
          <p:nvPr>
            <p:ph type="title"/>
          </p:nvPr>
        </p:nvSpPr>
        <p:spPr>
          <a:prstGeom prst="rect">
            <a:avLst/>
          </a:prstGeom>
        </p:spPr>
        <p:txBody>
          <a:bodyPr/>
          <a:lstStyle/>
          <a:p>
            <a:r>
              <a:rPr lang="en-GB" b="1" dirty="0"/>
              <a:t>consumption in 2022 (1)</a:t>
            </a:r>
            <a:endParaRPr lang="en-BE" b="1" dirty="0"/>
          </a:p>
        </p:txBody>
      </p:sp>
      <p:graphicFrame>
        <p:nvGraphicFramePr>
          <p:cNvPr id="10" name="Chart 9">
            <a:extLst>
              <a:ext uri="{FF2B5EF4-FFF2-40B4-BE49-F238E27FC236}">
                <a16:creationId xmlns:a16="http://schemas.microsoft.com/office/drawing/2014/main" id="{12F9C87A-B4DC-1AE5-AC96-BD42AECB9E9D}"/>
              </a:ext>
            </a:extLst>
          </p:cNvPr>
          <p:cNvGraphicFramePr/>
          <p:nvPr/>
        </p:nvGraphicFramePr>
        <p:xfrm>
          <a:off x="258998" y="879538"/>
          <a:ext cx="11933002" cy="2082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A75339B8-3B93-8F9E-7B43-B5566C283790}"/>
              </a:ext>
            </a:extLst>
          </p:cNvPr>
          <p:cNvGraphicFramePr/>
          <p:nvPr/>
        </p:nvGraphicFramePr>
        <p:xfrm>
          <a:off x="308178" y="3464507"/>
          <a:ext cx="4871864" cy="29146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BB3B4E6D-AC73-D54A-CF1C-1942013D74D8}"/>
              </a:ext>
            </a:extLst>
          </p:cNvPr>
          <p:cNvGraphicFramePr/>
          <p:nvPr/>
        </p:nvGraphicFramePr>
        <p:xfrm>
          <a:off x="5260253" y="3644361"/>
          <a:ext cx="4032448" cy="2914633"/>
        </p:xfrm>
        <a:graphic>
          <a:graphicData uri="http://schemas.openxmlformats.org/drawingml/2006/chart">
            <c:chart xmlns:c="http://schemas.openxmlformats.org/drawingml/2006/chart" xmlns:r="http://schemas.openxmlformats.org/officeDocument/2006/relationships" r:id="rId5"/>
          </a:graphicData>
        </a:graphic>
      </p:graphicFrame>
      <p:sp>
        <p:nvSpPr>
          <p:cNvPr id="14" name="Rounded Rectangle 6">
            <a:extLst>
              <a:ext uri="{FF2B5EF4-FFF2-40B4-BE49-F238E27FC236}">
                <a16:creationId xmlns:a16="http://schemas.microsoft.com/office/drawing/2014/main" id="{EC251962-722A-125B-9520-D10F6B5B55A1}"/>
              </a:ext>
            </a:extLst>
          </p:cNvPr>
          <p:cNvSpPr/>
          <p:nvPr/>
        </p:nvSpPr>
        <p:spPr>
          <a:xfrm>
            <a:off x="9525446" y="4103038"/>
            <a:ext cx="2358376" cy="1637570"/>
          </a:xfrm>
          <a:prstGeom prst="roundRect">
            <a:avLst>
              <a:gd name="adj" fmla="val 85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dirty="0">
                <a:solidFill>
                  <a:schemeClr val="tx1"/>
                </a:solidFill>
                <a:latin typeface="Poppins" panose="00000500000000000000" pitchFamily="2" charset="0"/>
                <a:cs typeface="Poppins" panose="00000500000000000000" pitchFamily="2" charset="0"/>
              </a:rPr>
              <a:t>Sales of </a:t>
            </a:r>
            <a:r>
              <a:rPr lang="en-GB" sz="1600" b="1" dirty="0">
                <a:solidFill>
                  <a:schemeClr val="tx1"/>
                </a:solidFill>
                <a:latin typeface="Poppins" panose="00000500000000000000" pitchFamily="2" charset="0"/>
                <a:cs typeface="Poppins" panose="00000500000000000000" pitchFamily="2" charset="0"/>
              </a:rPr>
              <a:t>meat</a:t>
            </a:r>
            <a:r>
              <a:rPr lang="en-GB" sz="1600" dirty="0">
                <a:solidFill>
                  <a:schemeClr val="tx1"/>
                </a:solidFill>
                <a:latin typeface="Poppins" panose="00000500000000000000" pitchFamily="2" charset="0"/>
                <a:cs typeface="Poppins" panose="00000500000000000000" pitchFamily="2" charset="0"/>
              </a:rPr>
              <a:t> decreased by 12,8% in volume in 2022 compared to 2021 and by 6,3% in value.</a:t>
            </a:r>
            <a:endParaRPr lang="en-BE" sz="1600" dirty="0">
              <a:solidFill>
                <a:schemeClr val="tx1"/>
              </a:solidFill>
              <a:latin typeface="Poppins" panose="00000500000000000000" pitchFamily="2" charset="0"/>
              <a:cs typeface="Poppins" panose="00000500000000000000" pitchFamily="2" charset="0"/>
            </a:endParaRPr>
          </a:p>
        </p:txBody>
      </p:sp>
      <p:sp>
        <p:nvSpPr>
          <p:cNvPr id="15" name="Rectangle 36">
            <a:extLst>
              <a:ext uri="{FF2B5EF4-FFF2-40B4-BE49-F238E27FC236}">
                <a16:creationId xmlns:a16="http://schemas.microsoft.com/office/drawing/2014/main" id="{E3BBC03C-D3A6-9C0B-1397-0D6DB6298A0E}"/>
              </a:ext>
            </a:extLst>
          </p:cNvPr>
          <p:cNvSpPr>
            <a:spLocks noChangeArrowheads="1"/>
          </p:cNvSpPr>
          <p:nvPr/>
        </p:nvSpPr>
        <p:spPr bwMode="auto">
          <a:xfrm>
            <a:off x="8872405" y="6171517"/>
            <a:ext cx="13060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438"/>
              </a:lnSpc>
              <a:spcBef>
                <a:spcPct val="20000"/>
              </a:spcBef>
              <a:spcAft>
                <a:spcPts val="300"/>
              </a:spcAft>
              <a:buFont typeface="Arial" panose="020B0604020202020204" pitchFamily="34" charset="0"/>
              <a:buChar char="•"/>
              <a:defRPr sz="32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1pPr>
            <a:lvl2pPr marL="742950" indent="-285750">
              <a:lnSpc>
                <a:spcPts val="3438"/>
              </a:lnSpc>
              <a:spcBef>
                <a:spcPct val="20000"/>
              </a:spcBef>
              <a:spcAft>
                <a:spcPts val="300"/>
              </a:spcAft>
              <a:buFont typeface="Arial" panose="020B0604020202020204" pitchFamily="34" charset="0"/>
              <a:buChar char="•"/>
              <a:defRPr sz="28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2pPr>
            <a:lvl3pPr marL="1143000" indent="-228600">
              <a:lnSpc>
                <a:spcPts val="3438"/>
              </a:lnSpc>
              <a:spcBef>
                <a:spcPct val="20000"/>
              </a:spcBef>
              <a:spcAft>
                <a:spcPts val="300"/>
              </a:spcAft>
              <a:buFont typeface="Arial" panose="020B0604020202020204" pitchFamily="34" charset="0"/>
              <a:buChar char="•"/>
              <a:defRPr sz="24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3pPr>
            <a:lvl4pPr marL="1600200" indent="-22860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4pPr>
            <a:lvl5pPr marL="2057400" indent="-22860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3438"/>
              </a:lnSpc>
              <a:spcBef>
                <a:spcPct val="20000"/>
              </a:spcBef>
              <a:spcAft>
                <a:spcPts val="300"/>
              </a:spcAft>
              <a:buFont typeface="Arial" panose="020B0604020202020204" pitchFamily="34" charset="0"/>
              <a:buChar char="•"/>
              <a:defRPr sz="2000">
                <a:solidFill>
                  <a:srgbClr val="4C4C4C"/>
                </a:solidFill>
                <a:latin typeface="Franklin Gothic Medium" panose="020B0603020102020204" pitchFamily="34" charset="0"/>
                <a:ea typeface="Franklin Gothic Book" panose="020B0503020102020204" pitchFamily="34" charset="0"/>
                <a:cs typeface="Franklin Gothic Book" panose="020B0503020102020204" pitchFamily="34" charset="0"/>
              </a:defRPr>
            </a:lvl9pPr>
          </a:lstStyle>
          <a:p>
            <a:pPr>
              <a:lnSpc>
                <a:spcPct val="100000"/>
              </a:lnSpc>
              <a:spcBef>
                <a:spcPct val="0"/>
              </a:spcBef>
              <a:spcAft>
                <a:spcPct val="0"/>
              </a:spcAft>
              <a:buFontTx/>
              <a:buNone/>
            </a:pPr>
            <a:r>
              <a:rPr lang="fr-FR" altLang="fr-FR" sz="800" dirty="0">
                <a:solidFill>
                  <a:schemeClr val="tx1"/>
                </a:solidFill>
                <a:latin typeface="Poppins" panose="00000500000000000000" pitchFamily="2" charset="0"/>
                <a:cs typeface="Poppins" panose="00000500000000000000" pitchFamily="2" charset="0"/>
              </a:rPr>
              <a:t>Source : </a:t>
            </a:r>
            <a:r>
              <a:rPr lang="fr-FR" altLang="fr-FR" sz="800" i="1" dirty="0">
                <a:solidFill>
                  <a:schemeClr val="tx1"/>
                </a:solidFill>
                <a:latin typeface="Poppins" panose="00000500000000000000" pitchFamily="2" charset="0"/>
                <a:cs typeface="Poppins" panose="00000500000000000000" pitchFamily="2" charset="0"/>
              </a:rPr>
              <a:t>MAPA</a:t>
            </a:r>
          </a:p>
        </p:txBody>
      </p:sp>
      <p:sp>
        <p:nvSpPr>
          <p:cNvPr id="16" name="Rectangle 15">
            <a:extLst>
              <a:ext uri="{FF2B5EF4-FFF2-40B4-BE49-F238E27FC236}">
                <a16:creationId xmlns:a16="http://schemas.microsoft.com/office/drawing/2014/main" id="{B3894860-C60E-7E4A-C42D-469C6A84D708}"/>
              </a:ext>
            </a:extLst>
          </p:cNvPr>
          <p:cNvSpPr/>
          <p:nvPr/>
        </p:nvSpPr>
        <p:spPr>
          <a:xfrm>
            <a:off x="1268478" y="1376649"/>
            <a:ext cx="781050" cy="1088554"/>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Oval 2">
            <a:extLst>
              <a:ext uri="{FF2B5EF4-FFF2-40B4-BE49-F238E27FC236}">
                <a16:creationId xmlns:a16="http://schemas.microsoft.com/office/drawing/2014/main" id="{6E09B9EC-ED1A-88BA-04E5-D292D6D8C9BB}"/>
              </a:ext>
            </a:extLst>
          </p:cNvPr>
          <p:cNvSpPr/>
          <p:nvPr/>
        </p:nvSpPr>
        <p:spPr>
          <a:xfrm>
            <a:off x="1874520" y="1028700"/>
            <a:ext cx="1074420" cy="236479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3073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79FF5-A264-61FC-B69F-BBBA51E117ED}"/>
              </a:ext>
            </a:extLst>
          </p:cNvPr>
          <p:cNvSpPr>
            <a:spLocks noGrp="1"/>
          </p:cNvSpPr>
          <p:nvPr>
            <p:ph type="sldNum" sz="quarter" idx="12"/>
          </p:nvPr>
        </p:nvSpPr>
        <p:spPr/>
        <p:txBody>
          <a:bodyPr/>
          <a:lstStyle/>
          <a:p>
            <a:fld id="{80F7BF91-CBCF-D141-A2EC-B94D26E87C5A}" type="slidenum">
              <a:rPr lang="en-BE" smtClean="0"/>
              <a:pPr/>
              <a:t>32</a:t>
            </a:fld>
            <a:endParaRPr lang="en-BE"/>
          </a:p>
        </p:txBody>
      </p:sp>
      <p:sp>
        <p:nvSpPr>
          <p:cNvPr id="3" name="Text Placeholder 2">
            <a:extLst>
              <a:ext uri="{FF2B5EF4-FFF2-40B4-BE49-F238E27FC236}">
                <a16:creationId xmlns:a16="http://schemas.microsoft.com/office/drawing/2014/main" id="{DE6E8292-7E95-AF2E-1787-64D73B523860}"/>
              </a:ext>
            </a:extLst>
          </p:cNvPr>
          <p:cNvSpPr>
            <a:spLocks noGrp="1"/>
          </p:cNvSpPr>
          <p:nvPr>
            <p:ph type="body" sz="quarter" idx="13"/>
          </p:nvPr>
        </p:nvSpPr>
        <p:spPr/>
        <p:txBody>
          <a:bodyPr/>
          <a:lstStyle/>
          <a:p>
            <a:r>
              <a:rPr lang="en-US" dirty="0"/>
              <a:t>Quality, information and transparency </a:t>
            </a:r>
            <a:endParaRPr lang="en-GB" dirty="0"/>
          </a:p>
        </p:txBody>
      </p:sp>
      <p:pic>
        <p:nvPicPr>
          <p:cNvPr id="7" name="Content Placeholder 6">
            <a:extLst>
              <a:ext uri="{FF2B5EF4-FFF2-40B4-BE49-F238E27FC236}">
                <a16:creationId xmlns:a16="http://schemas.microsoft.com/office/drawing/2014/main" id="{EA44DE93-9FB3-6623-B0CB-BDDEEFA0A84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1813" y="1481414"/>
            <a:ext cx="2034879" cy="4411662"/>
          </a:xfrm>
        </p:spPr>
      </p:pic>
      <p:sp>
        <p:nvSpPr>
          <p:cNvPr id="5" name="Title 4">
            <a:extLst>
              <a:ext uri="{FF2B5EF4-FFF2-40B4-BE49-F238E27FC236}">
                <a16:creationId xmlns:a16="http://schemas.microsoft.com/office/drawing/2014/main" id="{FBC7F571-3D4F-B49A-F711-E4C03CBA1446}"/>
              </a:ext>
            </a:extLst>
          </p:cNvPr>
          <p:cNvSpPr>
            <a:spLocks noGrp="1"/>
          </p:cNvSpPr>
          <p:nvPr>
            <p:ph type="title"/>
          </p:nvPr>
        </p:nvSpPr>
        <p:spPr/>
        <p:txBody>
          <a:bodyPr/>
          <a:lstStyle/>
          <a:p>
            <a:r>
              <a:rPr lang="en-US" b="1" dirty="0"/>
              <a:t>Besides price…..</a:t>
            </a:r>
            <a:endParaRPr lang="en-GB" b="1" dirty="0"/>
          </a:p>
        </p:txBody>
      </p:sp>
      <p:pic>
        <p:nvPicPr>
          <p:cNvPr id="12" name="Picture 11" descr="A qr code with a blue and yellow logo&#10;&#10;Description automatically generated with medium confidence">
            <a:extLst>
              <a:ext uri="{FF2B5EF4-FFF2-40B4-BE49-F238E27FC236}">
                <a16:creationId xmlns:a16="http://schemas.microsoft.com/office/drawing/2014/main" id="{16818FA9-5657-7710-733D-041852AF3F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5502" y="2401370"/>
            <a:ext cx="2571750" cy="2571750"/>
          </a:xfrm>
          <a:prstGeom prst="rect">
            <a:avLst/>
          </a:prstGeom>
        </p:spPr>
      </p:pic>
      <p:pic>
        <p:nvPicPr>
          <p:cNvPr id="14" name="Picture 13" descr="A screenshot of a map&#10;&#10;Description automatically generated with medium confidence">
            <a:extLst>
              <a:ext uri="{FF2B5EF4-FFF2-40B4-BE49-F238E27FC236}">
                <a16:creationId xmlns:a16="http://schemas.microsoft.com/office/drawing/2014/main" id="{9F739EDD-5D7A-B18B-1172-1B82382A0F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63" y="0"/>
            <a:ext cx="3163253" cy="6858000"/>
          </a:xfrm>
          <a:prstGeom prst="rect">
            <a:avLst/>
          </a:prstGeom>
        </p:spPr>
      </p:pic>
    </p:spTree>
    <p:extLst>
      <p:ext uri="{BB962C8B-B14F-4D97-AF65-F5344CB8AC3E}">
        <p14:creationId xmlns:p14="http://schemas.microsoft.com/office/powerpoint/2010/main" val="641755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79FF5-A264-61FC-B69F-BBBA51E117ED}"/>
              </a:ext>
            </a:extLst>
          </p:cNvPr>
          <p:cNvSpPr>
            <a:spLocks noGrp="1"/>
          </p:cNvSpPr>
          <p:nvPr>
            <p:ph type="sldNum" sz="quarter" idx="12"/>
          </p:nvPr>
        </p:nvSpPr>
        <p:spPr/>
        <p:txBody>
          <a:bodyPr/>
          <a:lstStyle/>
          <a:p>
            <a:fld id="{80F7BF91-CBCF-D141-A2EC-B94D26E87C5A}" type="slidenum">
              <a:rPr lang="en-BE" smtClean="0"/>
              <a:pPr/>
              <a:t>33</a:t>
            </a:fld>
            <a:endParaRPr lang="en-BE"/>
          </a:p>
        </p:txBody>
      </p:sp>
      <p:sp>
        <p:nvSpPr>
          <p:cNvPr id="3" name="Text Placeholder 2">
            <a:extLst>
              <a:ext uri="{FF2B5EF4-FFF2-40B4-BE49-F238E27FC236}">
                <a16:creationId xmlns:a16="http://schemas.microsoft.com/office/drawing/2014/main" id="{DE6E8292-7E95-AF2E-1787-64D73B523860}"/>
              </a:ext>
            </a:extLst>
          </p:cNvPr>
          <p:cNvSpPr>
            <a:spLocks noGrp="1"/>
          </p:cNvSpPr>
          <p:nvPr>
            <p:ph type="body" sz="quarter" idx="13"/>
          </p:nvPr>
        </p:nvSpPr>
        <p:spPr/>
        <p:txBody>
          <a:bodyPr/>
          <a:lstStyle/>
          <a:p>
            <a:r>
              <a:rPr lang="en-US" dirty="0"/>
              <a:t>Quality, information and transparency</a:t>
            </a:r>
            <a:endParaRPr lang="en-GB" dirty="0"/>
          </a:p>
        </p:txBody>
      </p:sp>
      <p:sp>
        <p:nvSpPr>
          <p:cNvPr id="5" name="Title 4">
            <a:extLst>
              <a:ext uri="{FF2B5EF4-FFF2-40B4-BE49-F238E27FC236}">
                <a16:creationId xmlns:a16="http://schemas.microsoft.com/office/drawing/2014/main" id="{FBC7F571-3D4F-B49A-F711-E4C03CBA1446}"/>
              </a:ext>
            </a:extLst>
          </p:cNvPr>
          <p:cNvSpPr>
            <a:spLocks noGrp="1"/>
          </p:cNvSpPr>
          <p:nvPr>
            <p:ph type="title"/>
          </p:nvPr>
        </p:nvSpPr>
        <p:spPr/>
        <p:txBody>
          <a:bodyPr/>
          <a:lstStyle/>
          <a:p>
            <a:r>
              <a:rPr lang="en-US" b="1" dirty="0"/>
              <a:t>Besides price….</a:t>
            </a:r>
            <a:endParaRPr lang="en-GB" b="1" dirty="0"/>
          </a:p>
        </p:txBody>
      </p:sp>
      <p:pic>
        <p:nvPicPr>
          <p:cNvPr id="9" name="Picture 8">
            <a:extLst>
              <a:ext uri="{FF2B5EF4-FFF2-40B4-BE49-F238E27FC236}">
                <a16:creationId xmlns:a16="http://schemas.microsoft.com/office/drawing/2014/main" id="{3B9E41C3-A489-0AFF-E42C-FB56E93FFE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888" y="2120702"/>
            <a:ext cx="4058772" cy="2705848"/>
          </a:xfrm>
          <a:prstGeom prst="rect">
            <a:avLst/>
          </a:prstGeom>
        </p:spPr>
      </p:pic>
      <p:pic>
        <p:nvPicPr>
          <p:cNvPr id="10" name="Picture 9">
            <a:extLst>
              <a:ext uri="{FF2B5EF4-FFF2-40B4-BE49-F238E27FC236}">
                <a16:creationId xmlns:a16="http://schemas.microsoft.com/office/drawing/2014/main" id="{F52B74A7-0E6E-810B-5C93-34507AD0F4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5316" y="2120702"/>
            <a:ext cx="3789465" cy="2794198"/>
          </a:xfrm>
          <a:prstGeom prst="rect">
            <a:avLst/>
          </a:prstGeom>
        </p:spPr>
      </p:pic>
    </p:spTree>
    <p:extLst>
      <p:ext uri="{BB962C8B-B14F-4D97-AF65-F5344CB8AC3E}">
        <p14:creationId xmlns:p14="http://schemas.microsoft.com/office/powerpoint/2010/main" val="331237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79FF5-A264-61FC-B69F-BBBA51E117ED}"/>
              </a:ext>
            </a:extLst>
          </p:cNvPr>
          <p:cNvSpPr>
            <a:spLocks noGrp="1"/>
          </p:cNvSpPr>
          <p:nvPr>
            <p:ph type="sldNum" sz="quarter" idx="12"/>
          </p:nvPr>
        </p:nvSpPr>
        <p:spPr/>
        <p:txBody>
          <a:bodyPr/>
          <a:lstStyle/>
          <a:p>
            <a:fld id="{80F7BF91-CBCF-D141-A2EC-B94D26E87C5A}" type="slidenum">
              <a:rPr lang="en-BE" smtClean="0"/>
              <a:pPr/>
              <a:t>34</a:t>
            </a:fld>
            <a:endParaRPr lang="en-BE"/>
          </a:p>
        </p:txBody>
      </p:sp>
      <p:sp>
        <p:nvSpPr>
          <p:cNvPr id="3" name="Text Placeholder 2">
            <a:extLst>
              <a:ext uri="{FF2B5EF4-FFF2-40B4-BE49-F238E27FC236}">
                <a16:creationId xmlns:a16="http://schemas.microsoft.com/office/drawing/2014/main" id="{DE6E8292-7E95-AF2E-1787-64D73B523860}"/>
              </a:ext>
            </a:extLst>
          </p:cNvPr>
          <p:cNvSpPr>
            <a:spLocks noGrp="1"/>
          </p:cNvSpPr>
          <p:nvPr>
            <p:ph type="body" sz="quarter" idx="13"/>
          </p:nvPr>
        </p:nvSpPr>
        <p:spPr/>
        <p:txBody>
          <a:bodyPr/>
          <a:lstStyle/>
          <a:p>
            <a:r>
              <a:rPr lang="en-US" dirty="0"/>
              <a:t>Quality, information and transparency</a:t>
            </a:r>
            <a:endParaRPr lang="en-GB" dirty="0"/>
          </a:p>
        </p:txBody>
      </p:sp>
      <p:sp>
        <p:nvSpPr>
          <p:cNvPr id="5" name="Title 4">
            <a:extLst>
              <a:ext uri="{FF2B5EF4-FFF2-40B4-BE49-F238E27FC236}">
                <a16:creationId xmlns:a16="http://schemas.microsoft.com/office/drawing/2014/main" id="{FBC7F571-3D4F-B49A-F711-E4C03CBA1446}"/>
              </a:ext>
            </a:extLst>
          </p:cNvPr>
          <p:cNvSpPr>
            <a:spLocks noGrp="1"/>
          </p:cNvSpPr>
          <p:nvPr>
            <p:ph type="title"/>
          </p:nvPr>
        </p:nvSpPr>
        <p:spPr/>
        <p:txBody>
          <a:bodyPr/>
          <a:lstStyle/>
          <a:p>
            <a:r>
              <a:rPr lang="en-US" b="1" dirty="0"/>
              <a:t>Besides price….</a:t>
            </a:r>
            <a:endParaRPr lang="en-GB" b="1" dirty="0"/>
          </a:p>
        </p:txBody>
      </p:sp>
      <p:pic>
        <p:nvPicPr>
          <p:cNvPr id="11" name="Content Placeholder 10">
            <a:extLst>
              <a:ext uri="{FF2B5EF4-FFF2-40B4-BE49-F238E27FC236}">
                <a16:creationId xmlns:a16="http://schemas.microsoft.com/office/drawing/2014/main" id="{41A787CC-5CF8-FDCF-8A8A-3E51849C05A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17692" y="2211653"/>
            <a:ext cx="4385800" cy="1971728"/>
          </a:xfrm>
        </p:spPr>
      </p:pic>
      <p:pic>
        <p:nvPicPr>
          <p:cNvPr id="6" name="Picture 5">
            <a:extLst>
              <a:ext uri="{FF2B5EF4-FFF2-40B4-BE49-F238E27FC236}">
                <a16:creationId xmlns:a16="http://schemas.microsoft.com/office/drawing/2014/main" id="{1168D036-2931-6300-EA87-5DB6232166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2640" y="1767275"/>
            <a:ext cx="6527800" cy="3323450"/>
          </a:xfrm>
          <a:prstGeom prst="rect">
            <a:avLst/>
          </a:prstGeom>
        </p:spPr>
      </p:pic>
    </p:spTree>
    <p:extLst>
      <p:ext uri="{BB962C8B-B14F-4D97-AF65-F5344CB8AC3E}">
        <p14:creationId xmlns:p14="http://schemas.microsoft.com/office/powerpoint/2010/main" val="371262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79FF5-A264-61FC-B69F-BBBA51E117ED}"/>
              </a:ext>
            </a:extLst>
          </p:cNvPr>
          <p:cNvSpPr>
            <a:spLocks noGrp="1"/>
          </p:cNvSpPr>
          <p:nvPr>
            <p:ph type="sldNum" sz="quarter" idx="12"/>
          </p:nvPr>
        </p:nvSpPr>
        <p:spPr/>
        <p:txBody>
          <a:bodyPr/>
          <a:lstStyle/>
          <a:p>
            <a:fld id="{80F7BF91-CBCF-D141-A2EC-B94D26E87C5A}" type="slidenum">
              <a:rPr lang="en-BE" smtClean="0"/>
              <a:pPr/>
              <a:t>35</a:t>
            </a:fld>
            <a:endParaRPr lang="en-BE"/>
          </a:p>
        </p:txBody>
      </p:sp>
      <p:sp>
        <p:nvSpPr>
          <p:cNvPr id="3" name="Text Placeholder 2">
            <a:extLst>
              <a:ext uri="{FF2B5EF4-FFF2-40B4-BE49-F238E27FC236}">
                <a16:creationId xmlns:a16="http://schemas.microsoft.com/office/drawing/2014/main" id="{DE6E8292-7E95-AF2E-1787-64D73B523860}"/>
              </a:ext>
            </a:extLst>
          </p:cNvPr>
          <p:cNvSpPr>
            <a:spLocks noGrp="1"/>
          </p:cNvSpPr>
          <p:nvPr>
            <p:ph type="body" sz="quarter" idx="13"/>
          </p:nvPr>
        </p:nvSpPr>
        <p:spPr/>
        <p:txBody>
          <a:bodyPr/>
          <a:lstStyle/>
          <a:p>
            <a:r>
              <a:rPr lang="en-US" dirty="0"/>
              <a:t>Quality, information and transparency</a:t>
            </a:r>
            <a:endParaRPr lang="en-GB" dirty="0"/>
          </a:p>
        </p:txBody>
      </p:sp>
      <p:sp>
        <p:nvSpPr>
          <p:cNvPr id="5" name="Title 4">
            <a:extLst>
              <a:ext uri="{FF2B5EF4-FFF2-40B4-BE49-F238E27FC236}">
                <a16:creationId xmlns:a16="http://schemas.microsoft.com/office/drawing/2014/main" id="{FBC7F571-3D4F-B49A-F711-E4C03CBA1446}"/>
              </a:ext>
            </a:extLst>
          </p:cNvPr>
          <p:cNvSpPr>
            <a:spLocks noGrp="1"/>
          </p:cNvSpPr>
          <p:nvPr>
            <p:ph type="title"/>
          </p:nvPr>
        </p:nvSpPr>
        <p:spPr/>
        <p:txBody>
          <a:bodyPr/>
          <a:lstStyle/>
          <a:p>
            <a:r>
              <a:rPr lang="en-US" b="1" dirty="0"/>
              <a:t>Besides price….</a:t>
            </a:r>
            <a:endParaRPr lang="en-GB" b="1" dirty="0"/>
          </a:p>
        </p:txBody>
      </p:sp>
      <p:pic>
        <p:nvPicPr>
          <p:cNvPr id="6" name="Picture 5">
            <a:extLst>
              <a:ext uri="{FF2B5EF4-FFF2-40B4-BE49-F238E27FC236}">
                <a16:creationId xmlns:a16="http://schemas.microsoft.com/office/drawing/2014/main" id="{6A3ADB0C-4C9E-12B8-8892-A37DAAA905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5469" y="2075775"/>
            <a:ext cx="6285712" cy="3204886"/>
          </a:xfrm>
          <a:prstGeom prst="rect">
            <a:avLst/>
          </a:prstGeom>
        </p:spPr>
      </p:pic>
    </p:spTree>
    <p:extLst>
      <p:ext uri="{BB962C8B-B14F-4D97-AF65-F5344CB8AC3E}">
        <p14:creationId xmlns:p14="http://schemas.microsoft.com/office/powerpoint/2010/main" val="4199548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EBC30B-FE20-9F80-7F07-7F35760CF288}"/>
              </a:ext>
            </a:extLst>
          </p:cNvPr>
          <p:cNvSpPr>
            <a:spLocks noGrp="1"/>
          </p:cNvSpPr>
          <p:nvPr>
            <p:ph type="sldNum" sz="quarter" idx="12"/>
          </p:nvPr>
        </p:nvSpPr>
        <p:spPr/>
        <p:txBody>
          <a:bodyPr/>
          <a:lstStyle/>
          <a:p>
            <a:fld id="{80F7BF91-CBCF-D141-A2EC-B94D26E87C5A}" type="slidenum">
              <a:rPr lang="en-BE" smtClean="0"/>
              <a:pPr/>
              <a:t>36</a:t>
            </a:fld>
            <a:endParaRPr lang="en-BE" dirty="0"/>
          </a:p>
        </p:txBody>
      </p:sp>
      <p:sp>
        <p:nvSpPr>
          <p:cNvPr id="4" name="Content Placeholder 3">
            <a:extLst>
              <a:ext uri="{FF2B5EF4-FFF2-40B4-BE49-F238E27FC236}">
                <a16:creationId xmlns:a16="http://schemas.microsoft.com/office/drawing/2014/main" id="{A7D00F08-59E0-D047-D337-B394A529D948}"/>
              </a:ext>
            </a:extLst>
          </p:cNvPr>
          <p:cNvSpPr>
            <a:spLocks noGrp="1"/>
          </p:cNvSpPr>
          <p:nvPr>
            <p:ph idx="1"/>
          </p:nvPr>
        </p:nvSpPr>
        <p:spPr>
          <a:xfrm>
            <a:off x="343807" y="1194308"/>
            <a:ext cx="11245432" cy="4787448"/>
          </a:xfrm>
        </p:spPr>
        <p:txBody>
          <a:bodyPr/>
          <a:lstStyle/>
          <a:p>
            <a:pPr marL="342900" indent="-342900">
              <a:buFont typeface="Wingdings" panose="05000000000000000000" pitchFamily="2" charset="2"/>
              <a:buChar char="§"/>
            </a:pPr>
            <a:r>
              <a:rPr lang="en-US" sz="2000" dirty="0">
                <a:latin typeface="Poppins"/>
                <a:cs typeface="Poppins"/>
              </a:rPr>
              <a:t>All product categories of retail &amp; wholesale sector hit hard by inflation crisis</a:t>
            </a:r>
          </a:p>
          <a:p>
            <a:pPr marL="342900" indent="-342900">
              <a:buFont typeface="Wingdings" panose="05000000000000000000" pitchFamily="2" charset="2"/>
              <a:buChar char="§"/>
            </a:pPr>
            <a:r>
              <a:rPr lang="en-US" sz="2000" dirty="0">
                <a:latin typeface="Poppins"/>
                <a:cs typeface="Poppins"/>
              </a:rPr>
              <a:t>Downtrading happening not only in products, but also in shop formats</a:t>
            </a:r>
          </a:p>
          <a:p>
            <a:pPr marL="342900" indent="-342900">
              <a:buFont typeface="Wingdings" panose="05000000000000000000" pitchFamily="2" charset="2"/>
              <a:buChar char="§"/>
            </a:pPr>
            <a:r>
              <a:rPr lang="en-US" sz="2000" dirty="0">
                <a:latin typeface="Poppins"/>
                <a:cs typeface="Poppins"/>
              </a:rPr>
              <a:t>Private label products &amp; hard discounters rise in importance in grocery landscape</a:t>
            </a:r>
          </a:p>
          <a:p>
            <a:pPr marL="342900" indent="-342900">
              <a:buFont typeface="Wingdings" panose="05000000000000000000" pitchFamily="2" charset="2"/>
              <a:buChar char="§"/>
            </a:pPr>
            <a:r>
              <a:rPr lang="en-US" sz="2000" dirty="0">
                <a:latin typeface="Poppins"/>
                <a:cs typeface="Poppins"/>
              </a:rPr>
              <a:t>High-income consumers suddenly almost as price-sensitive as low-income groups</a:t>
            </a:r>
          </a:p>
          <a:p>
            <a:pPr marL="342900" indent="-342900">
              <a:buFont typeface="Wingdings" panose="05000000000000000000" pitchFamily="2" charset="2"/>
              <a:buChar char="§"/>
            </a:pPr>
            <a:r>
              <a:rPr lang="en-US" sz="2000" dirty="0">
                <a:latin typeface="Poppins"/>
                <a:cs typeface="Poppins"/>
              </a:rPr>
              <a:t>Health is strongest remaining argument for premium pricing in groceries</a:t>
            </a:r>
          </a:p>
          <a:p>
            <a:pPr marL="342900" indent="-342900">
              <a:buFont typeface="Wingdings" panose="05000000000000000000" pitchFamily="2" charset="2"/>
              <a:buChar char="§"/>
            </a:pPr>
            <a:r>
              <a:rPr lang="en-US" sz="2000" dirty="0">
                <a:latin typeface="Poppins"/>
                <a:cs typeface="Poppins"/>
              </a:rPr>
              <a:t>Margin pressure and downtrading by far the biggest challenges in 2023 for grocery retail CEO’s</a:t>
            </a:r>
          </a:p>
          <a:p>
            <a:pPr marL="342900" indent="-342900">
              <a:buFont typeface="Wingdings" panose="05000000000000000000" pitchFamily="2" charset="2"/>
              <a:buChar char="§"/>
            </a:pPr>
            <a:r>
              <a:rPr lang="en-GB" dirty="0"/>
              <a:t>Retailers and wholesalers continue wide range of voluntary initiatives to help consumers make informed choices</a:t>
            </a:r>
          </a:p>
          <a:p>
            <a:pPr marL="342900" indent="-342900">
              <a:buFont typeface="Wingdings" panose="05000000000000000000" pitchFamily="2" charset="2"/>
              <a:buChar char="§"/>
            </a:pPr>
            <a:r>
              <a:rPr lang="en-GB" dirty="0"/>
              <a:t>Education - The effect of any label or action would be substantial if it is accompanied with awareness and communication campaigns. </a:t>
            </a:r>
          </a:p>
          <a:p>
            <a:pPr marL="342900" indent="-342900">
              <a:buFont typeface="Wingdings" panose="05000000000000000000" pitchFamily="2" charset="2"/>
              <a:buChar char="§"/>
            </a:pPr>
            <a:endParaRPr lang="en-GB" dirty="0"/>
          </a:p>
          <a:p>
            <a:pPr marL="342900" indent="-342900">
              <a:buFont typeface="Wingdings" panose="05000000000000000000" pitchFamily="2" charset="2"/>
              <a:buChar char="q"/>
            </a:pPr>
            <a:endParaRPr lang="en-GB" dirty="0"/>
          </a:p>
          <a:p>
            <a:pPr marL="342900" indent="-342900">
              <a:buFont typeface="Wingdings" panose="05000000000000000000" pitchFamily="2" charset="2"/>
              <a:buChar char="q"/>
            </a:pPr>
            <a:endParaRPr lang="en-GB" dirty="0"/>
          </a:p>
        </p:txBody>
      </p:sp>
      <p:sp>
        <p:nvSpPr>
          <p:cNvPr id="5" name="Title 4">
            <a:extLst>
              <a:ext uri="{FF2B5EF4-FFF2-40B4-BE49-F238E27FC236}">
                <a16:creationId xmlns:a16="http://schemas.microsoft.com/office/drawing/2014/main" id="{4F3E50EA-9676-1429-A363-4DB94A2F214E}"/>
              </a:ext>
            </a:extLst>
          </p:cNvPr>
          <p:cNvSpPr>
            <a:spLocks noGrp="1"/>
          </p:cNvSpPr>
          <p:nvPr>
            <p:ph type="title"/>
          </p:nvPr>
        </p:nvSpPr>
        <p:spPr/>
        <p:txBody>
          <a:bodyPr/>
          <a:lstStyle/>
          <a:p>
            <a:r>
              <a:rPr lang="en-GB" b="1" dirty="0"/>
              <a:t>EuroCommerce: take-home messages  </a:t>
            </a:r>
            <a:br>
              <a:rPr lang="en-GB" b="1" dirty="0"/>
            </a:br>
            <a:endParaRPr lang="en-BE" sz="2400" dirty="0"/>
          </a:p>
        </p:txBody>
      </p:sp>
    </p:spTree>
    <p:extLst>
      <p:ext uri="{BB962C8B-B14F-4D97-AF65-F5344CB8AC3E}">
        <p14:creationId xmlns:p14="http://schemas.microsoft.com/office/powerpoint/2010/main" val="6427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C1A0FE-7975-5AD1-74C0-5BC7B0AE8BA7}"/>
              </a:ext>
            </a:extLst>
          </p:cNvPr>
          <p:cNvSpPr>
            <a:spLocks noGrp="1"/>
          </p:cNvSpPr>
          <p:nvPr>
            <p:ph type="body" sz="quarter" idx="10"/>
          </p:nvPr>
        </p:nvSpPr>
        <p:spPr/>
        <p:txBody>
          <a:bodyPr/>
          <a:lstStyle/>
          <a:p>
            <a:r>
              <a:rPr lang="en-US" dirty="0"/>
              <a:t>Thank you </a:t>
            </a:r>
            <a:endParaRPr lang="en-GB" dirty="0"/>
          </a:p>
        </p:txBody>
      </p:sp>
      <p:sp>
        <p:nvSpPr>
          <p:cNvPr id="2" name="Slide Number Placeholder 1">
            <a:extLst>
              <a:ext uri="{FF2B5EF4-FFF2-40B4-BE49-F238E27FC236}">
                <a16:creationId xmlns:a16="http://schemas.microsoft.com/office/drawing/2014/main" id="{EA4F789F-156B-F70C-D9A3-2777C173B958}"/>
              </a:ext>
            </a:extLst>
          </p:cNvPr>
          <p:cNvSpPr>
            <a:spLocks noGrp="1"/>
          </p:cNvSpPr>
          <p:nvPr>
            <p:ph type="sldNum" sz="quarter" idx="4294967295"/>
          </p:nvPr>
        </p:nvSpPr>
        <p:spPr>
          <a:xfrm>
            <a:off x="0" y="6296025"/>
            <a:ext cx="469900" cy="365125"/>
          </a:xfrm>
        </p:spPr>
        <p:txBody>
          <a:bodyPr/>
          <a:lstStyle/>
          <a:p>
            <a:fld id="{80F7BF91-CBCF-D141-A2EC-B94D26E87C5A}" type="slidenum">
              <a:rPr lang="en-BE" smtClean="0"/>
              <a:pPr/>
              <a:t>37</a:t>
            </a:fld>
            <a:endParaRPr lang="en-BE" dirty="0"/>
          </a:p>
        </p:txBody>
      </p:sp>
    </p:spTree>
    <p:extLst>
      <p:ext uri="{BB962C8B-B14F-4D97-AF65-F5344CB8AC3E}">
        <p14:creationId xmlns:p14="http://schemas.microsoft.com/office/powerpoint/2010/main" val="400535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1B9D0-21CA-6301-55EC-03AE11A9C695}"/>
              </a:ext>
            </a:extLst>
          </p:cNvPr>
          <p:cNvSpPr>
            <a:spLocks noGrp="1"/>
          </p:cNvSpPr>
          <p:nvPr>
            <p:ph type="sldNum" sz="quarter" idx="12"/>
          </p:nvPr>
        </p:nvSpPr>
        <p:spPr/>
        <p:txBody>
          <a:bodyPr/>
          <a:lstStyle/>
          <a:p>
            <a:fld id="{80F7BF91-CBCF-D141-A2EC-B94D26E87C5A}" type="slidenum">
              <a:rPr lang="en-BE" smtClean="0"/>
              <a:pPr/>
              <a:t>4</a:t>
            </a:fld>
            <a:endParaRPr lang="en-BE"/>
          </a:p>
        </p:txBody>
      </p:sp>
      <p:sp>
        <p:nvSpPr>
          <p:cNvPr id="4" name="TextBox 3">
            <a:extLst>
              <a:ext uri="{FF2B5EF4-FFF2-40B4-BE49-F238E27FC236}">
                <a16:creationId xmlns:a16="http://schemas.microsoft.com/office/drawing/2014/main" id="{FFD1A998-931D-B2B8-EF2D-C14105081AB4}"/>
              </a:ext>
            </a:extLst>
          </p:cNvPr>
          <p:cNvSpPr txBox="1"/>
          <p:nvPr/>
        </p:nvSpPr>
        <p:spPr>
          <a:xfrm>
            <a:off x="497306" y="315310"/>
            <a:ext cx="11263770" cy="861774"/>
          </a:xfrm>
          <a:prstGeom prst="rect">
            <a:avLst/>
          </a:prstGeom>
          <a:noFill/>
        </p:spPr>
        <p:txBody>
          <a:bodyPr wrap="square" rtlCol="0">
            <a:spAutoFit/>
          </a:bodyPr>
          <a:lstStyle/>
          <a:p>
            <a:r>
              <a:rPr lang="en-GB" sz="3000" b="1" dirty="0">
                <a:solidFill>
                  <a:srgbClr val="004F9F"/>
                </a:solidFill>
                <a:latin typeface="Frank Ruhl Libre" pitchFamily="2" charset="-79"/>
                <a:ea typeface="+mj-ea"/>
                <a:cs typeface="Frank Ruhl Libre" pitchFamily="2" charset="-79"/>
              </a:rPr>
              <a:t>EU Consumers</a:t>
            </a:r>
          </a:p>
          <a:p>
            <a:r>
              <a:rPr lang="en-GB" sz="2000" i="1" dirty="0">
                <a:solidFill>
                  <a:srgbClr val="004F9F"/>
                </a:solidFill>
                <a:latin typeface="Frank Ruhl Libre" pitchFamily="2" charset="-79"/>
                <a:ea typeface="+mj-ea"/>
                <a:cs typeface="Frank Ruhl Libre" pitchFamily="2" charset="-79"/>
              </a:rPr>
              <a:t>Changing patterns of consumption </a:t>
            </a:r>
            <a:endParaRPr lang="en-BE" sz="2000" i="1" dirty="0">
              <a:solidFill>
                <a:srgbClr val="004F9F"/>
              </a:solidFill>
              <a:latin typeface="Frank Ruhl Libre" pitchFamily="2" charset="-79"/>
              <a:ea typeface="+mj-ea"/>
              <a:cs typeface="Frank Ruhl Libre" pitchFamily="2" charset="-79"/>
            </a:endParaRPr>
          </a:p>
        </p:txBody>
      </p:sp>
      <p:pic>
        <p:nvPicPr>
          <p:cNvPr id="3" name="Picture 2">
            <a:extLst>
              <a:ext uri="{FF2B5EF4-FFF2-40B4-BE49-F238E27FC236}">
                <a16:creationId xmlns:a16="http://schemas.microsoft.com/office/drawing/2014/main" id="{60A59863-A5EC-900C-4BCD-8F4BEFA6C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55" y="1871337"/>
            <a:ext cx="10906689" cy="3115326"/>
          </a:xfrm>
          <a:prstGeom prst="rect">
            <a:avLst/>
          </a:prstGeom>
        </p:spPr>
      </p:pic>
      <p:pic>
        <p:nvPicPr>
          <p:cNvPr id="5" name="Picture 4">
            <a:extLst>
              <a:ext uri="{FF2B5EF4-FFF2-40B4-BE49-F238E27FC236}">
                <a16:creationId xmlns:a16="http://schemas.microsoft.com/office/drawing/2014/main" id="{0AF87F6E-FD23-5B7C-878C-A22D685B58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818" y="4347891"/>
            <a:ext cx="4383404" cy="1865538"/>
          </a:xfrm>
          <a:prstGeom prst="rect">
            <a:avLst/>
          </a:prstGeom>
        </p:spPr>
      </p:pic>
      <p:pic>
        <p:nvPicPr>
          <p:cNvPr id="6" name="Picture 5">
            <a:extLst>
              <a:ext uri="{FF2B5EF4-FFF2-40B4-BE49-F238E27FC236}">
                <a16:creationId xmlns:a16="http://schemas.microsoft.com/office/drawing/2014/main" id="{5AD33F48-0995-B526-0256-AFA1DAC1E6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5121" y="4187871"/>
            <a:ext cx="4499238" cy="1865538"/>
          </a:xfrm>
          <a:prstGeom prst="rect">
            <a:avLst/>
          </a:prstGeom>
        </p:spPr>
      </p:pic>
      <p:pic>
        <p:nvPicPr>
          <p:cNvPr id="7" name="Picture 6">
            <a:extLst>
              <a:ext uri="{FF2B5EF4-FFF2-40B4-BE49-F238E27FC236}">
                <a16:creationId xmlns:a16="http://schemas.microsoft.com/office/drawing/2014/main" id="{C5751C3B-ADA9-E227-0E92-C8EEBBC592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08373" y="4425636"/>
            <a:ext cx="2085013" cy="1390008"/>
          </a:xfrm>
          <a:prstGeom prst="rect">
            <a:avLst/>
          </a:prstGeom>
        </p:spPr>
      </p:pic>
    </p:spTree>
    <p:extLst>
      <p:ext uri="{BB962C8B-B14F-4D97-AF65-F5344CB8AC3E}">
        <p14:creationId xmlns:p14="http://schemas.microsoft.com/office/powerpoint/2010/main" val="376805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0303E9C3-ED5D-4422-BB29-473FF3079C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8" name="Object 2" hidden="1">
                        <a:extLst>
                          <a:ext uri="{FF2B5EF4-FFF2-40B4-BE49-F238E27FC236}">
                            <a16:creationId xmlns:a16="http://schemas.microsoft.com/office/drawing/2014/main" id="{0303E9C3-ED5D-4422-BB29-473FF3079CE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08AEDDE7-48E2-4EFA-B87F-FE5FA4697C3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76" y="0"/>
            <a:ext cx="6092824" cy="6858000"/>
          </a:xfrm>
          <a:prstGeom prst="rect">
            <a:avLst/>
          </a:prstGeom>
        </p:spPr>
      </p:pic>
      <p:sp>
        <p:nvSpPr>
          <p:cNvPr id="14" name="TextBox 13">
            <a:extLst>
              <a:ext uri="{FF2B5EF4-FFF2-40B4-BE49-F238E27FC236}">
                <a16:creationId xmlns:a16="http://schemas.microsoft.com/office/drawing/2014/main" id="{4FC75A98-8542-417D-82C3-9723F04DE0B1}"/>
              </a:ext>
            </a:extLst>
          </p:cNvPr>
          <p:cNvSpPr txBox="1"/>
          <p:nvPr/>
        </p:nvSpPr>
        <p:spPr>
          <a:xfrm>
            <a:off x="562660" y="1400130"/>
            <a:ext cx="5065776" cy="36933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en-US" sz="2400" dirty="0">
                <a:solidFill>
                  <a:srgbClr val="FFFFFF"/>
                </a:solidFill>
              </a:rPr>
              <a:t>Sustainability </a:t>
            </a:r>
            <a:r>
              <a:rPr lang="en-US" sz="2400" b="1" dirty="0">
                <a:solidFill>
                  <a:srgbClr val="FFFFFF"/>
                </a:solidFill>
              </a:rPr>
              <a:t>· </a:t>
            </a:r>
            <a:r>
              <a:rPr lang="en-US" sz="2400" dirty="0">
                <a:solidFill>
                  <a:srgbClr val="FFFFFF"/>
                </a:solidFill>
              </a:rPr>
              <a:t>Digitalization </a:t>
            </a:r>
            <a:r>
              <a:rPr lang="en-US" sz="2400" b="1" dirty="0">
                <a:solidFill>
                  <a:srgbClr val="FFFFFF"/>
                </a:solidFill>
              </a:rPr>
              <a:t>· </a:t>
            </a:r>
            <a:r>
              <a:rPr lang="en-US" sz="2400" dirty="0">
                <a:solidFill>
                  <a:srgbClr val="FFFFFF"/>
                </a:solidFill>
              </a:rPr>
              <a:t>Skills</a:t>
            </a:r>
            <a:endParaRPr kumimoji="0" lang="en-US" sz="3600" b="1"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6" name="TextBox 15">
            <a:extLst>
              <a:ext uri="{FF2B5EF4-FFF2-40B4-BE49-F238E27FC236}">
                <a16:creationId xmlns:a16="http://schemas.microsoft.com/office/drawing/2014/main" id="{A9795D46-455A-452C-B9F8-06E31116C188}"/>
              </a:ext>
            </a:extLst>
          </p:cNvPr>
          <p:cNvSpPr txBox="1">
            <a:spLocks/>
          </p:cNvSpPr>
          <p:nvPr/>
        </p:nvSpPr>
        <p:spPr>
          <a:xfrm>
            <a:off x="588060" y="5213229"/>
            <a:ext cx="2768082"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Collaboration between</a:t>
            </a:r>
          </a:p>
        </p:txBody>
      </p:sp>
      <p:grpSp>
        <p:nvGrpSpPr>
          <p:cNvPr id="19" name="LogoImage">
            <a:extLst>
              <a:ext uri="{FF2B5EF4-FFF2-40B4-BE49-F238E27FC236}">
                <a16:creationId xmlns:a16="http://schemas.microsoft.com/office/drawing/2014/main" id="{7A03D474-127F-48A3-99E2-C8E8AECFF0D7}"/>
              </a:ext>
            </a:extLst>
          </p:cNvPr>
          <p:cNvGrpSpPr>
            <a:grpSpLocks noChangeAspect="1"/>
          </p:cNvGrpSpPr>
          <p:nvPr>
            <p:custDataLst>
              <p:tags r:id="rId2"/>
            </p:custDataLst>
          </p:nvPr>
        </p:nvGrpSpPr>
        <p:grpSpPr bwMode="black">
          <a:xfrm>
            <a:off x="640993" y="5712323"/>
            <a:ext cx="1796802" cy="555417"/>
            <a:chOff x="0" y="973"/>
            <a:chExt cx="7680" cy="2374"/>
          </a:xfrm>
        </p:grpSpPr>
        <p:sp>
          <p:nvSpPr>
            <p:cNvPr id="20" name="AutoShape 3">
              <a:extLst>
                <a:ext uri="{FF2B5EF4-FFF2-40B4-BE49-F238E27FC236}">
                  <a16:creationId xmlns:a16="http://schemas.microsoft.com/office/drawing/2014/main" id="{1055EEF8-2F6B-44A9-8620-E2C19C2600BF}"/>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Freeform 5">
              <a:extLst>
                <a:ext uri="{FF2B5EF4-FFF2-40B4-BE49-F238E27FC236}">
                  <a16:creationId xmlns:a16="http://schemas.microsoft.com/office/drawing/2014/main" id="{6C913971-28F1-4ADB-82FC-562E72578907}"/>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cxnSp>
        <p:nvCxnSpPr>
          <p:cNvPr id="26" name="BottomLineRight">
            <a:extLst>
              <a:ext uri="{FF2B5EF4-FFF2-40B4-BE49-F238E27FC236}">
                <a16:creationId xmlns:a16="http://schemas.microsoft.com/office/drawing/2014/main" id="{28DF4097-A4C5-4A6E-9983-EFFF739FF642}"/>
              </a:ext>
            </a:extLst>
          </p:cNvPr>
          <p:cNvCxnSpPr>
            <a:cxnSpLocks/>
          </p:cNvCxnSpPr>
          <p:nvPr>
            <p:custDataLst>
              <p:tags r:id="rId3"/>
            </p:custDataLst>
          </p:nvPr>
        </p:nvCxnSpPr>
        <p:spPr bwMode="black">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TopLineRight">
            <a:extLst>
              <a:ext uri="{FF2B5EF4-FFF2-40B4-BE49-F238E27FC236}">
                <a16:creationId xmlns:a16="http://schemas.microsoft.com/office/drawing/2014/main" id="{0A484684-E180-4B6C-9CC7-8FAA9F37E280}"/>
              </a:ext>
            </a:extLst>
          </p:cNvPr>
          <p:cNvCxnSpPr>
            <a:cxnSpLocks/>
          </p:cNvCxnSpPr>
          <p:nvPr>
            <p:custDataLst>
              <p:tags r:id="rId4"/>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8763A08-7AA8-4F1D-8E35-4FB4CA389CA4}"/>
              </a:ext>
            </a:extLst>
          </p:cNvPr>
          <p:cNvSpPr txBox="1">
            <a:spLocks/>
          </p:cNvSpPr>
          <p:nvPr/>
        </p:nvSpPr>
        <p:spPr>
          <a:xfrm>
            <a:off x="6614160" y="1400130"/>
            <a:ext cx="3393868" cy="276999"/>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None/>
              <a:tabLst/>
              <a:defRPr/>
            </a:pPr>
            <a:r>
              <a:rPr lang="en-US" sz="2400" b="1" dirty="0">
                <a:solidFill>
                  <a:schemeClr val="bg2"/>
                </a:solidFill>
                <a:latin typeface="Arial"/>
              </a:rPr>
              <a:t>Report summary</a:t>
            </a:r>
            <a:endParaRPr kumimoji="0" lang="en-US" sz="2400" b="1" i="0" u="none" strike="noStrike" kern="1200" cap="none" spc="0" normalizeH="0" baseline="0" noProof="0" dirty="0">
              <a:ln>
                <a:noFill/>
              </a:ln>
              <a:solidFill>
                <a:schemeClr val="bg2"/>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2B0E232-8996-2842-F5EA-91CCFF352D8C}"/>
              </a:ext>
            </a:extLst>
          </p:cNvPr>
          <p:cNvSpPr txBox="1"/>
          <p:nvPr/>
        </p:nvSpPr>
        <p:spPr>
          <a:xfrm>
            <a:off x="-94268" y="2677212"/>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US" sz="1600" dirty="0"/>
          </a:p>
        </p:txBody>
      </p:sp>
      <p:sp>
        <p:nvSpPr>
          <p:cNvPr id="28" name="Sticky">
            <a:extLst>
              <a:ext uri="{FF2B5EF4-FFF2-40B4-BE49-F238E27FC236}">
                <a16:creationId xmlns:a16="http://schemas.microsoft.com/office/drawing/2014/main" id="{2ABBF741-C688-452E-A8DC-6A6E78FD11EC}"/>
              </a:ext>
            </a:extLst>
          </p:cNvPr>
          <p:cNvSpPr/>
          <p:nvPr>
            <p:custDataLst>
              <p:tags r:id="rId5"/>
            </p:custDataLst>
          </p:nvPr>
        </p:nvSpPr>
        <p:spPr>
          <a:xfrm>
            <a:off x="12192000" y="3176"/>
            <a:ext cx="1905000" cy="411899"/>
          </a:xfrm>
          <a:prstGeom prst="foldedCorner">
            <a:avLst/>
          </a:prstGeom>
          <a:solidFill>
            <a:srgbClr val="FFFF6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4943" rIns="63500" bIns="63500" numCol="1" spcCol="0" rtlCol="0" fromWordArt="0" anchor="t" anchorCtr="0" forceAA="0" compatLnSpc="1">
            <a:prstTxWarp prst="textNoShape">
              <a:avLst/>
            </a:prstTxWarp>
            <a:spAutoFit/>
          </a:bodyPr>
          <a:lstStyle/>
          <a:p>
            <a:pPr>
              <a:spcBef>
                <a:spcPts val="300"/>
              </a:spcBef>
              <a:spcAft>
                <a:spcPts val="300"/>
              </a:spcAft>
            </a:pPr>
            <a:r>
              <a:rPr lang="de-DE" sz="1400" dirty="0">
                <a:solidFill>
                  <a:srgbClr val="000000"/>
                </a:solidFill>
              </a:rPr>
              <a:t>Christel</a:t>
            </a:r>
          </a:p>
        </p:txBody>
      </p:sp>
      <p:sp>
        <p:nvSpPr>
          <p:cNvPr id="6" name="Title 5">
            <a:extLst>
              <a:ext uri="{FF2B5EF4-FFF2-40B4-BE49-F238E27FC236}">
                <a16:creationId xmlns:a16="http://schemas.microsoft.com/office/drawing/2014/main" id="{6DFB9074-7FFD-44AB-85E9-B1EEBC48101F}"/>
              </a:ext>
            </a:extLst>
          </p:cNvPr>
          <p:cNvSpPr>
            <a:spLocks noGrp="1"/>
          </p:cNvSpPr>
          <p:nvPr>
            <p:ph type="title"/>
          </p:nvPr>
        </p:nvSpPr>
        <p:spPr/>
        <p:txBody>
          <a:bodyPr vert="horz"/>
          <a:lstStyle/>
          <a:p>
            <a:r>
              <a:rPr lang="en-US" sz="2800" b="1" dirty="0">
                <a:solidFill>
                  <a:srgbClr val="FFFFFF"/>
                </a:solidFill>
                <a:latin typeface="Georgia"/>
              </a:rPr>
              <a:t>Transforming the EU retail and wholesale sector</a:t>
            </a:r>
            <a:endParaRPr lang="en-US" dirty="0"/>
          </a:p>
        </p:txBody>
      </p:sp>
      <p:pic>
        <p:nvPicPr>
          <p:cNvPr id="25" name="Picture 24">
            <a:extLst>
              <a:ext uri="{FF2B5EF4-FFF2-40B4-BE49-F238E27FC236}">
                <a16:creationId xmlns:a16="http://schemas.microsoft.com/office/drawing/2014/main" id="{D3518C0D-A083-452A-AFDE-86CABF7152A6}"/>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3049588" y="5612095"/>
            <a:ext cx="1796802" cy="772880"/>
          </a:xfrm>
          <a:prstGeom prst="rect">
            <a:avLst/>
          </a:prstGeom>
        </p:spPr>
      </p:pic>
      <p:grpSp>
        <p:nvGrpSpPr>
          <p:cNvPr id="32" name="Group 31">
            <a:extLst>
              <a:ext uri="{FF2B5EF4-FFF2-40B4-BE49-F238E27FC236}">
                <a16:creationId xmlns:a16="http://schemas.microsoft.com/office/drawing/2014/main" id="{5B2330D1-5FA2-4217-9A81-3A9E1AB10FDB}"/>
              </a:ext>
            </a:extLst>
          </p:cNvPr>
          <p:cNvGrpSpPr/>
          <p:nvPr/>
        </p:nvGrpSpPr>
        <p:grpSpPr>
          <a:xfrm>
            <a:off x="1860087" y="2085701"/>
            <a:ext cx="1795482" cy="2324950"/>
            <a:chOff x="681148" y="2483075"/>
            <a:chExt cx="2541089" cy="3290428"/>
          </a:xfrm>
        </p:grpSpPr>
        <p:pic>
          <p:nvPicPr>
            <p:cNvPr id="33" name="Picture 32">
              <a:extLst>
                <a:ext uri="{FF2B5EF4-FFF2-40B4-BE49-F238E27FC236}">
                  <a16:creationId xmlns:a16="http://schemas.microsoft.com/office/drawing/2014/main" id="{AF5CB479-A3E1-49B0-8907-EB6B46264E99}"/>
                </a:ext>
              </a:extLst>
            </p:cNvPr>
            <p:cNvPicPr>
              <a:picLocks noChangeAspect="1"/>
            </p:cNvPicPr>
            <p:nvPr/>
          </p:nvPicPr>
          <p:blipFill>
            <a:blip r:embed="rId12" cstate="email">
              <a:extLst>
                <a:ext uri="{28A0092B-C50C-407E-A947-70E740481C1C}">
                  <a14:useLocalDpi xmlns:a14="http://schemas.microsoft.com/office/drawing/2010/main"/>
                </a:ext>
              </a:extLst>
            </a:blip>
            <a:srcRect t="4248" b="4248"/>
            <a:stretch/>
          </p:blipFill>
          <p:spPr>
            <a:xfrm>
              <a:off x="681148" y="2483075"/>
              <a:ext cx="2541089" cy="3290428"/>
            </a:xfrm>
            <a:prstGeom prst="rect">
              <a:avLst/>
            </a:prstGeom>
            <a:solidFill>
              <a:schemeClr val="tx1"/>
            </a:solidFill>
            <a:scene3d>
              <a:camera prst="isometricOffAxis1Right">
                <a:rot lat="1200000" lon="20400000" rev="0"/>
              </a:camera>
              <a:lightRig rig="threePt" dir="t"/>
            </a:scene3d>
            <a:sp3d>
              <a:bevelT w="0"/>
              <a:bevelB w="0"/>
            </a:sp3d>
          </p:spPr>
        </p:pic>
        <p:pic>
          <p:nvPicPr>
            <p:cNvPr id="34" name="Picture 33">
              <a:extLst>
                <a:ext uri="{FF2B5EF4-FFF2-40B4-BE49-F238E27FC236}">
                  <a16:creationId xmlns:a16="http://schemas.microsoft.com/office/drawing/2014/main" id="{433F2685-27CB-40B2-9FE7-DB04BE626C8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21224737">
              <a:off x="1705095" y="2574014"/>
              <a:ext cx="681784" cy="296875"/>
            </a:xfrm>
            <a:prstGeom prst="rect">
              <a:avLst/>
            </a:prstGeom>
            <a:solidFill>
              <a:schemeClr val="accent1"/>
            </a:solidFill>
          </p:spPr>
        </p:pic>
      </p:grpSp>
      <p:sp>
        <p:nvSpPr>
          <p:cNvPr id="22" name="TextBox 21">
            <a:extLst>
              <a:ext uri="{FF2B5EF4-FFF2-40B4-BE49-F238E27FC236}">
                <a16:creationId xmlns:a16="http://schemas.microsoft.com/office/drawing/2014/main" id="{AA389E1C-3AB4-4F51-91B6-D55A06537D5B}"/>
              </a:ext>
            </a:extLst>
          </p:cNvPr>
          <p:cNvSpPr txBox="1">
            <a:spLocks/>
          </p:cNvSpPr>
          <p:nvPr/>
        </p:nvSpPr>
        <p:spPr>
          <a:xfrm>
            <a:off x="6614160" y="2475184"/>
            <a:ext cx="4822810" cy="2462213"/>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None/>
              <a:tabLst/>
              <a:defRPr/>
            </a:pPr>
            <a:r>
              <a:rPr lang="en-US" sz="2000" b="1" dirty="0">
                <a:solidFill>
                  <a:schemeClr val="bg2"/>
                </a:solidFill>
                <a:latin typeface="Arial"/>
              </a:rPr>
              <a:t>Describe required transformation and quantify likely </a:t>
            </a:r>
            <a:r>
              <a:rPr kumimoji="0" lang="en-US" sz="2000" b="1" i="0" u="none" strike="noStrike" kern="1200" cap="none" spc="0" normalizeH="0" baseline="0" noProof="0" dirty="0">
                <a:ln>
                  <a:noFill/>
                </a:ln>
                <a:solidFill>
                  <a:schemeClr val="bg2"/>
                </a:solidFill>
                <a:effectLst/>
                <a:uLnTx/>
                <a:uFillTx/>
                <a:latin typeface="Arial"/>
                <a:ea typeface="+mn-ea"/>
                <a:cs typeface="Arial" panose="020B0604020202020204" pitchFamily="34" charset="0"/>
              </a:rPr>
              <a:t>investment needs until 2030 </a:t>
            </a:r>
            <a:r>
              <a:rPr kumimoji="0" lang="en-US" sz="2000" b="0" i="0" u="none" strike="noStrike" kern="1200" cap="none" spc="0" normalizeH="0" baseline="0" noProof="0" dirty="0">
                <a:ln>
                  <a:noFill/>
                </a:ln>
                <a:solidFill>
                  <a:schemeClr val="bg2"/>
                </a:solidFill>
                <a:effectLst/>
                <a:uLnTx/>
                <a:uFillTx/>
                <a:latin typeface="Arial"/>
                <a:ea typeface="+mn-ea"/>
                <a:cs typeface="Arial" panose="020B0604020202020204" pitchFamily="34" charset="0"/>
              </a:rPr>
              <a:t>for EU retailers and wholesalers across sustainability, digitalization, and skills </a:t>
            </a:r>
            <a:r>
              <a:rPr lang="en-US" sz="2000" dirty="0">
                <a:solidFill>
                  <a:schemeClr val="bg2"/>
                </a:solidFill>
                <a:latin typeface="Arial"/>
              </a:rPr>
              <a:t>and talent</a:t>
            </a:r>
            <a:r>
              <a:rPr kumimoji="0" lang="en-US" sz="2000" b="0" i="0" u="none" strike="noStrike" kern="1200" cap="none" spc="0" normalizeH="0" baseline="0" noProof="0" dirty="0">
                <a:ln>
                  <a:noFill/>
                </a:ln>
                <a:solidFill>
                  <a:schemeClr val="bg2"/>
                </a:solidFill>
                <a:effectLst/>
                <a:uLnTx/>
                <a:uFillTx/>
                <a:latin typeface="Arial"/>
                <a:ea typeface="+mn-ea"/>
                <a:cs typeface="Arial" panose="020B0604020202020204" pitchFamily="34" charset="0"/>
              </a:rPr>
              <a:t>, to build resilience and secure a growth path, ultimately benefitting companies, consumers, suppliers, and the overall EU economy </a:t>
            </a:r>
          </a:p>
        </p:txBody>
      </p:sp>
    </p:spTree>
    <p:extLst>
      <p:ext uri="{BB962C8B-B14F-4D97-AF65-F5344CB8AC3E}">
        <p14:creationId xmlns:p14="http://schemas.microsoft.com/office/powerpoint/2010/main" val="221511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2" hidden="1">
            <a:extLst>
              <a:ext uri="{FF2B5EF4-FFF2-40B4-BE49-F238E27FC236}">
                <a16:creationId xmlns:a16="http://schemas.microsoft.com/office/drawing/2014/main" id="{EB7A62D9-C78E-47CE-B4FD-B6DA8A6375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95" imgH="396" progId="TCLayout.ActiveDocument.1">
                  <p:embed/>
                </p:oleObj>
              </mc:Choice>
              <mc:Fallback>
                <p:oleObj name="think-cell Slide" r:id="rId39" imgW="395" imgH="396" progId="TCLayout.ActiveDocument.1">
                  <p:embed/>
                  <p:pic>
                    <p:nvPicPr>
                      <p:cNvPr id="12" name="Object 2" hidden="1">
                        <a:extLst>
                          <a:ext uri="{FF2B5EF4-FFF2-40B4-BE49-F238E27FC236}">
                            <a16:creationId xmlns:a16="http://schemas.microsoft.com/office/drawing/2014/main" id="{EB7A62D9-C78E-47CE-B4FD-B6DA8A6375B3}"/>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8727C39-7507-4532-93FF-8E09769629C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048" y="-5024"/>
            <a:ext cx="12195048" cy="6858000"/>
          </a:xfrm>
          <a:prstGeom prst="rect">
            <a:avLst/>
          </a:prstGeom>
        </p:spPr>
      </p:pic>
      <p:sp>
        <p:nvSpPr>
          <p:cNvPr id="2" name="2. Slide Title">
            <a:extLst>
              <a:ext uri="{FF2B5EF4-FFF2-40B4-BE49-F238E27FC236}">
                <a16:creationId xmlns:a16="http://schemas.microsoft.com/office/drawing/2014/main" id="{3A8A1A21-500D-472E-A63B-E6CC757E49DC}"/>
              </a:ext>
            </a:extLst>
          </p:cNvPr>
          <p:cNvSpPr>
            <a:spLocks noGrp="1"/>
          </p:cNvSpPr>
          <p:nvPr>
            <p:ph type="title"/>
            <p:custDataLst>
              <p:tags r:id="rId2"/>
            </p:custDataLst>
          </p:nvPr>
        </p:nvSpPr>
        <p:spPr>
          <a:xfrm>
            <a:off x="554736" y="398792"/>
            <a:ext cx="11082528" cy="731520"/>
          </a:xfrm>
        </p:spPr>
        <p:txBody>
          <a:bodyPr vert="horz"/>
          <a:lstStyle/>
          <a:p>
            <a:r>
              <a:rPr lang="en-US" sz="2800" dirty="0">
                <a:solidFill>
                  <a:schemeClr val="bg1">
                    <a:lumMod val="95000"/>
                  </a:schemeClr>
                </a:solidFill>
                <a:latin typeface="Frank Ruhl Libre" panose="00000500000000000000" pitchFamily="2" charset="-79"/>
                <a:cs typeface="Frank Ruhl Libre" panose="00000500000000000000" pitchFamily="2" charset="-79"/>
              </a:rPr>
              <a:t>The Triple Transformation</a:t>
            </a:r>
            <a:br>
              <a:rPr lang="en-US" sz="2800" dirty="0">
                <a:solidFill>
                  <a:schemeClr val="bg1">
                    <a:lumMod val="95000"/>
                  </a:schemeClr>
                </a:solidFill>
              </a:rPr>
            </a:br>
            <a:endParaRPr lang="en-GB" sz="2800" dirty="0">
              <a:solidFill>
                <a:schemeClr val="bg1">
                  <a:lumMod val="95000"/>
                </a:schemeClr>
              </a:solidFill>
            </a:endParaRPr>
          </a:p>
        </p:txBody>
      </p:sp>
      <p:sp>
        <p:nvSpPr>
          <p:cNvPr id="4" name="3. Subtitle">
            <a:extLst>
              <a:ext uri="{FF2B5EF4-FFF2-40B4-BE49-F238E27FC236}">
                <a16:creationId xmlns:a16="http://schemas.microsoft.com/office/drawing/2014/main" id="{A2C5E2FA-C9C9-4486-BA9F-51ADC80DF005}"/>
              </a:ext>
            </a:extLst>
          </p:cNvPr>
          <p:cNvSpPr>
            <a:spLocks noGrp="1"/>
          </p:cNvSpPr>
          <p:nvPr>
            <p:ph type="subTitle" idx="1"/>
            <p:custDataLst>
              <p:tags r:id="rId3"/>
            </p:custDataLst>
          </p:nvPr>
        </p:nvSpPr>
        <p:spPr>
          <a:xfrm>
            <a:off x="554736" y="1404797"/>
            <a:ext cx="11082528" cy="276999"/>
          </a:xfrm>
        </p:spPr>
        <p:txBody>
          <a:bodyPr/>
          <a:lstStyle/>
          <a:p>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Additional investments</a:t>
            </a:r>
            <a:r>
              <a:rPr kumimoji="0" lang="en-US" sz="1600" b="1"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1</a:t>
            </a:r>
            <a:r>
              <a:rPr kumimoji="0" lang="en-US"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required till 2030 </a:t>
            </a:r>
            <a:r>
              <a:rPr kumimoji="0" lang="en-US" sz="160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 EUR and as share </a:t>
            </a:r>
            <a:r>
              <a:rPr kumimoji="0" lang="en-GB" sz="160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of sector’s total revenues, </a:t>
            </a:r>
            <a:r>
              <a:rPr kumimoji="0" lang="en-GB" sz="140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p.a.</a:t>
            </a:r>
            <a:endParaRPr lang="en-US" dirty="0"/>
          </a:p>
        </p:txBody>
      </p:sp>
      <p:sp>
        <p:nvSpPr>
          <p:cNvPr id="240" name="4. Footnote">
            <a:extLst>
              <a:ext uri="{FF2B5EF4-FFF2-40B4-BE49-F238E27FC236}">
                <a16:creationId xmlns:a16="http://schemas.microsoft.com/office/drawing/2014/main" id="{20536A62-784F-4B7B-A0DB-DD45B41DD035}"/>
              </a:ext>
            </a:extLst>
          </p:cNvPr>
          <p:cNvSpPr txBox="1"/>
          <p:nvPr>
            <p:custDataLst>
              <p:tags r:id="rId4"/>
            </p:custDataLst>
          </p:nvPr>
        </p:nvSpPr>
        <p:spPr>
          <a:xfrm>
            <a:off x="553972" y="6279028"/>
            <a:ext cx="9448018" cy="123111"/>
          </a:xfrm>
          <a:prstGeom prst="rect">
            <a:avLst/>
          </a:prstGeom>
          <a:noFill/>
        </p:spPr>
        <p:txBody>
          <a:bodyPr wrap="square" lIns="0" tIns="0" rIns="0" bIns="0" rtlCol="0" anchor="b">
            <a:spAutoFit/>
          </a:bodyPr>
          <a:lstStyle/>
          <a:p>
            <a:pPr marL="203200" marR="0" lvl="0" indent="-212725" algn="l" defTabSz="914400" rtl="0" eaLnBrk="1" fontAlgn="auto" latinLnBrk="0" hangingPunct="1">
              <a:lnSpc>
                <a:spcPct val="100000"/>
              </a:lnSpc>
              <a:spcBef>
                <a:spcPts val="0"/>
              </a:spcBef>
              <a:spcAft>
                <a:spcPts val="0"/>
              </a:spcAft>
              <a:buClrTx/>
              <a:buSzTx/>
              <a:buFontTx/>
              <a:buNone/>
              <a:tabLst>
                <a:tab pos="3941763" algn="l"/>
                <a:tab pos="4216400" algn="l"/>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1. Cumulative 2023-2030, definition of additional investments detailed in report	2. Includes total capital expenditures and IT operating expenditures for EU retailers and wholesalers</a:t>
            </a:r>
          </a:p>
        </p:txBody>
      </p:sp>
      <p:sp>
        <p:nvSpPr>
          <p:cNvPr id="56" name="Slide Number">
            <a:extLst>
              <a:ext uri="{FF2B5EF4-FFF2-40B4-BE49-F238E27FC236}">
                <a16:creationId xmlns:a16="http://schemas.microsoft.com/office/drawing/2014/main" id="{D1D54A3E-7738-4832-A61A-CCC04EE3E263}"/>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cxnSp>
        <p:nvCxnSpPr>
          <p:cNvPr id="59" name="TopLine">
            <a:extLst>
              <a:ext uri="{FF2B5EF4-FFF2-40B4-BE49-F238E27FC236}">
                <a16:creationId xmlns:a16="http://schemas.microsoft.com/office/drawing/2014/main" id="{A25FE1DE-C362-47B3-8291-9AF478B273EC}"/>
              </a:ext>
            </a:extLst>
          </p:cNvPr>
          <p:cNvCxnSpPr/>
          <p:nvPr>
            <p:custDataLst>
              <p:tags r:id="rId6"/>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0" name="BottomLine">
            <a:extLst>
              <a:ext uri="{FF2B5EF4-FFF2-40B4-BE49-F238E27FC236}">
                <a16:creationId xmlns:a16="http://schemas.microsoft.com/office/drawing/2014/main" id="{CD522501-9A2C-413D-8697-733F1BA998C5}"/>
              </a:ext>
            </a:extLst>
          </p:cNvPr>
          <p:cNvCxnSpPr/>
          <p:nvPr>
            <p:custDataLst>
              <p:tags r:id="rId7"/>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D26B6F2-D6DC-4B59-8FB2-C9D1C72D6040}"/>
              </a:ext>
            </a:extLst>
          </p:cNvPr>
          <p:cNvSpPr txBox="1"/>
          <p:nvPr/>
        </p:nvSpPr>
        <p:spPr>
          <a:xfrm>
            <a:off x="4479735" y="3062303"/>
            <a:ext cx="1743266"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GB" sz="1800" b="0"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€ 155-230 bn</a:t>
            </a:r>
          </a:p>
        </p:txBody>
      </p:sp>
      <p:sp>
        <p:nvSpPr>
          <p:cNvPr id="96" name="TextBox 95">
            <a:extLst>
              <a:ext uri="{FF2B5EF4-FFF2-40B4-BE49-F238E27FC236}">
                <a16:creationId xmlns:a16="http://schemas.microsoft.com/office/drawing/2014/main" id="{994A7B2F-9D49-45D0-9D32-EC98C426E7D9}"/>
              </a:ext>
            </a:extLst>
          </p:cNvPr>
          <p:cNvSpPr txBox="1"/>
          <p:nvPr/>
        </p:nvSpPr>
        <p:spPr>
          <a:xfrm>
            <a:off x="2511329" y="3062303"/>
            <a:ext cx="1744784"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GB" sz="1800" b="0"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€ 135-335 bn</a:t>
            </a:r>
          </a:p>
        </p:txBody>
      </p:sp>
      <p:sp>
        <p:nvSpPr>
          <p:cNvPr id="97" name="TextBox 96">
            <a:extLst>
              <a:ext uri="{FF2B5EF4-FFF2-40B4-BE49-F238E27FC236}">
                <a16:creationId xmlns:a16="http://schemas.microsoft.com/office/drawing/2014/main" id="{3134A6B0-178C-44E5-A860-780DD1CA9049}"/>
              </a:ext>
            </a:extLst>
          </p:cNvPr>
          <p:cNvSpPr txBox="1"/>
          <p:nvPr/>
        </p:nvSpPr>
        <p:spPr>
          <a:xfrm>
            <a:off x="6407278" y="3062303"/>
            <a:ext cx="1743266"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GB" sz="1800" b="0"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€ 25-35 bn</a:t>
            </a:r>
          </a:p>
        </p:txBody>
      </p:sp>
      <p:sp>
        <p:nvSpPr>
          <p:cNvPr id="98" name="TextBox 97">
            <a:extLst>
              <a:ext uri="{FF2B5EF4-FFF2-40B4-BE49-F238E27FC236}">
                <a16:creationId xmlns:a16="http://schemas.microsoft.com/office/drawing/2014/main" id="{FAC290E9-C741-431D-BB93-D32B1342F51A}"/>
              </a:ext>
            </a:extLst>
          </p:cNvPr>
          <p:cNvSpPr txBox="1"/>
          <p:nvPr/>
        </p:nvSpPr>
        <p:spPr>
          <a:xfrm>
            <a:off x="8150544" y="3062303"/>
            <a:ext cx="2320287"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GB" sz="1800" b="1"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a:t>
            </a:r>
            <a:r>
              <a:rPr kumimoji="0" lang="en-GB" sz="1800" b="0"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 </a:t>
            </a:r>
            <a:r>
              <a:rPr kumimoji="0" lang="en-GB" sz="1800" b="1"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315-600 bn</a:t>
            </a:r>
          </a:p>
        </p:txBody>
      </p:sp>
      <p:cxnSp>
        <p:nvCxnSpPr>
          <p:cNvPr id="257" name="Straight Connector 256">
            <a:extLst>
              <a:ext uri="{FF2B5EF4-FFF2-40B4-BE49-F238E27FC236}">
                <a16:creationId xmlns:a16="http://schemas.microsoft.com/office/drawing/2014/main" id="{8A9E7A09-0205-4D79-9624-843D4FC3627F}"/>
              </a:ext>
            </a:extLst>
          </p:cNvPr>
          <p:cNvCxnSpPr/>
          <p:nvPr>
            <p:custDataLst>
              <p:tags r:id="rId8"/>
            </p:custDataLst>
          </p:nvPr>
        </p:nvCxnSpPr>
        <p:spPr bwMode="gray">
          <a:xfrm>
            <a:off x="2222500" y="4768850"/>
            <a:ext cx="55562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6" name="Straight Connector 255">
            <a:extLst>
              <a:ext uri="{FF2B5EF4-FFF2-40B4-BE49-F238E27FC236}">
                <a16:creationId xmlns:a16="http://schemas.microsoft.com/office/drawing/2014/main" id="{CB729546-E7A9-4E98-B41A-90A1CA864AF3}"/>
              </a:ext>
            </a:extLst>
          </p:cNvPr>
          <p:cNvCxnSpPr/>
          <p:nvPr>
            <p:custDataLst>
              <p:tags r:id="rId9"/>
            </p:custDataLst>
          </p:nvPr>
        </p:nvCxnSpPr>
        <p:spPr bwMode="gray">
          <a:xfrm>
            <a:off x="4168775" y="4308475"/>
            <a:ext cx="55562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73F67A21-D85A-4F4A-B99A-EC1AD7AD5181}"/>
              </a:ext>
            </a:extLst>
          </p:cNvPr>
          <p:cNvCxnSpPr/>
          <p:nvPr>
            <p:custDataLst>
              <p:tags r:id="rId10"/>
            </p:custDataLst>
          </p:nvPr>
        </p:nvCxnSpPr>
        <p:spPr bwMode="gray">
          <a:xfrm>
            <a:off x="6113463" y="3960813"/>
            <a:ext cx="55562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1158792A-0E5F-4DBC-8BA8-030430863613}"/>
              </a:ext>
            </a:extLst>
          </p:cNvPr>
          <p:cNvCxnSpPr/>
          <p:nvPr>
            <p:custDataLst>
              <p:tags r:id="rId11"/>
            </p:custDataLst>
          </p:nvPr>
        </p:nvCxnSpPr>
        <p:spPr bwMode="gray">
          <a:xfrm>
            <a:off x="8059738" y="3924300"/>
            <a:ext cx="555625" cy="0"/>
          </a:xfrm>
          <a:prstGeom prst="line">
            <a:avLst/>
          </a:prstGeom>
          <a:ln w="9525" cap="flat" cmpd="sng" algn="ctr">
            <a:solidFill>
              <a:srgbClr val="D0D0D0"/>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4" name="Chart 63">
            <a:extLst>
              <a:ext uri="{FF2B5EF4-FFF2-40B4-BE49-F238E27FC236}">
                <a16:creationId xmlns:a16="http://schemas.microsoft.com/office/drawing/2014/main" id="{B3072BAC-C724-4894-8583-C4557EE26EDA}"/>
              </a:ext>
            </a:extLst>
          </p:cNvPr>
          <p:cNvGraphicFramePr/>
          <p:nvPr>
            <p:custDataLst>
              <p:tags r:id="rId12"/>
            </p:custDataLst>
            <p:extLst>
              <p:ext uri="{D42A27DB-BD31-4B8C-83A1-F6EECF244321}">
                <p14:modId xmlns:p14="http://schemas.microsoft.com/office/powerpoint/2010/main" val="1143957837"/>
              </p:ext>
            </p:extLst>
          </p:nvPr>
        </p:nvGraphicFramePr>
        <p:xfrm>
          <a:off x="471488" y="3841750"/>
          <a:ext cx="9894887" cy="1866900"/>
        </p:xfrm>
        <a:graphic>
          <a:graphicData uri="http://schemas.openxmlformats.org/drawingml/2006/chart">
            <c:chart xmlns:c="http://schemas.openxmlformats.org/drawingml/2006/chart" xmlns:r="http://schemas.openxmlformats.org/officeDocument/2006/relationships" r:id="rId42"/>
          </a:graphicData>
        </a:graphic>
      </p:graphicFrame>
      <p:sp useBgFill="1">
        <p:nvSpPr>
          <p:cNvPr id="23" name="Freeform: Shape 22">
            <a:extLst>
              <a:ext uri="{FF2B5EF4-FFF2-40B4-BE49-F238E27FC236}">
                <a16:creationId xmlns:a16="http://schemas.microsoft.com/office/drawing/2014/main" id="{3E9751D9-9D02-4945-B025-486A0A674BE6}"/>
              </a:ext>
            </a:extLst>
          </p:cNvPr>
          <p:cNvSpPr/>
          <p:nvPr>
            <p:custDataLst>
              <p:tags r:id="rId13"/>
            </p:custDataLst>
          </p:nvPr>
        </p:nvSpPr>
        <p:spPr bwMode="auto">
          <a:xfrm>
            <a:off x="777875" y="4967288"/>
            <a:ext cx="1498601" cy="460376"/>
          </a:xfrm>
          <a:custGeom>
            <a:avLst/>
            <a:gdLst/>
            <a:ahLst/>
            <a:cxnLst/>
            <a:rect l="0" t="0" r="0" b="0"/>
            <a:pathLst>
              <a:path w="1498601" h="460376">
                <a:moveTo>
                  <a:pt x="0" y="403225"/>
                </a:moveTo>
                <a:lnTo>
                  <a:pt x="1498600" y="0"/>
                </a:lnTo>
                <a:lnTo>
                  <a:pt x="1498600" y="57150"/>
                </a:lnTo>
                <a:lnTo>
                  <a:pt x="0" y="460375"/>
                </a:lnTo>
                <a:close/>
              </a:path>
            </a:pathLst>
          </a:custGeom>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useBgFill="1">
        <p:nvSpPr>
          <p:cNvPr id="31" name="Freeform: Shape 30">
            <a:extLst>
              <a:ext uri="{FF2B5EF4-FFF2-40B4-BE49-F238E27FC236}">
                <a16:creationId xmlns:a16="http://schemas.microsoft.com/office/drawing/2014/main" id="{265A82C8-A46D-4B5A-BE51-DE355EE14CDF}"/>
              </a:ext>
            </a:extLst>
          </p:cNvPr>
          <p:cNvSpPr/>
          <p:nvPr>
            <p:custDataLst>
              <p:tags r:id="rId14"/>
            </p:custDataLst>
          </p:nvPr>
        </p:nvSpPr>
        <p:spPr bwMode="auto">
          <a:xfrm>
            <a:off x="8561388" y="4967288"/>
            <a:ext cx="1498601" cy="460376"/>
          </a:xfrm>
          <a:custGeom>
            <a:avLst/>
            <a:gdLst/>
            <a:ahLst/>
            <a:cxnLst/>
            <a:rect l="0" t="0" r="0" b="0"/>
            <a:pathLst>
              <a:path w="1498601" h="460376">
                <a:moveTo>
                  <a:pt x="0" y="403225"/>
                </a:moveTo>
                <a:lnTo>
                  <a:pt x="1498600" y="0"/>
                </a:lnTo>
                <a:lnTo>
                  <a:pt x="1498600" y="57150"/>
                </a:lnTo>
                <a:lnTo>
                  <a:pt x="0" y="460375"/>
                </a:lnTo>
                <a:close/>
              </a:path>
            </a:pathLst>
          </a:custGeom>
          <a:ln w="635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8" name="Freeform: Shape 27">
            <a:extLst>
              <a:ext uri="{FF2B5EF4-FFF2-40B4-BE49-F238E27FC236}">
                <a16:creationId xmlns:a16="http://schemas.microsoft.com/office/drawing/2014/main" id="{4AA49AF5-F590-4593-8663-3526F3A74B17}"/>
              </a:ext>
            </a:extLst>
          </p:cNvPr>
          <p:cNvSpPr/>
          <p:nvPr>
            <p:custDataLst>
              <p:tags r:id="rId15"/>
            </p:custDataLst>
          </p:nvPr>
        </p:nvSpPr>
        <p:spPr bwMode="auto">
          <a:xfrm>
            <a:off x="8561388" y="5024438"/>
            <a:ext cx="1498601" cy="403226"/>
          </a:xfrm>
          <a:custGeom>
            <a:avLst/>
            <a:gdLst/>
            <a:ahLst/>
            <a:cxnLst/>
            <a:rect l="0" t="0" r="0" b="0"/>
            <a:pathLst>
              <a:path w="1498601" h="403226">
                <a:moveTo>
                  <a:pt x="0" y="403225"/>
                </a:moveTo>
                <a:lnTo>
                  <a:pt x="149860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462ACD12-9D65-44C9-ADCF-E232461178E0}"/>
              </a:ext>
            </a:extLst>
          </p:cNvPr>
          <p:cNvSpPr/>
          <p:nvPr>
            <p:custDataLst>
              <p:tags r:id="rId16"/>
            </p:custDataLst>
          </p:nvPr>
        </p:nvSpPr>
        <p:spPr bwMode="auto">
          <a:xfrm>
            <a:off x="8561388" y="4967288"/>
            <a:ext cx="1498601" cy="403226"/>
          </a:xfrm>
          <a:custGeom>
            <a:avLst/>
            <a:gdLst/>
            <a:ahLst/>
            <a:cxnLst/>
            <a:rect l="0" t="0" r="0" b="0"/>
            <a:pathLst>
              <a:path w="1498601" h="403226">
                <a:moveTo>
                  <a:pt x="0" y="403225"/>
                </a:moveTo>
                <a:lnTo>
                  <a:pt x="149860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Shape 14">
            <a:extLst>
              <a:ext uri="{FF2B5EF4-FFF2-40B4-BE49-F238E27FC236}">
                <a16:creationId xmlns:a16="http://schemas.microsoft.com/office/drawing/2014/main" id="{0F8509E0-244B-461F-9A56-5B45E00AD272}"/>
              </a:ext>
            </a:extLst>
          </p:cNvPr>
          <p:cNvSpPr/>
          <p:nvPr>
            <p:custDataLst>
              <p:tags r:id="rId17"/>
            </p:custDataLst>
          </p:nvPr>
        </p:nvSpPr>
        <p:spPr bwMode="auto">
          <a:xfrm>
            <a:off x="777875" y="4967288"/>
            <a:ext cx="1498601" cy="403226"/>
          </a:xfrm>
          <a:custGeom>
            <a:avLst/>
            <a:gdLst/>
            <a:ahLst/>
            <a:cxnLst/>
            <a:rect l="0" t="0" r="0" b="0"/>
            <a:pathLst>
              <a:path w="1498601" h="403226">
                <a:moveTo>
                  <a:pt x="0" y="403225"/>
                </a:moveTo>
                <a:lnTo>
                  <a:pt x="149860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108C52F1-94F7-48F2-A9C8-FCC746CC5DB1}"/>
              </a:ext>
            </a:extLst>
          </p:cNvPr>
          <p:cNvSpPr/>
          <p:nvPr>
            <p:custDataLst>
              <p:tags r:id="rId18"/>
            </p:custDataLst>
          </p:nvPr>
        </p:nvSpPr>
        <p:spPr bwMode="auto">
          <a:xfrm>
            <a:off x="777875" y="5024438"/>
            <a:ext cx="1498601" cy="403226"/>
          </a:xfrm>
          <a:custGeom>
            <a:avLst/>
            <a:gdLst/>
            <a:ahLst/>
            <a:cxnLst/>
            <a:rect l="0" t="0" r="0" b="0"/>
            <a:pathLst>
              <a:path w="1498601" h="403226">
                <a:moveTo>
                  <a:pt x="0" y="403225"/>
                </a:moveTo>
                <a:lnTo>
                  <a:pt x="149860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8" name="Straight Connector 267">
            <a:extLst>
              <a:ext uri="{FF2B5EF4-FFF2-40B4-BE49-F238E27FC236}">
                <a16:creationId xmlns:a16="http://schemas.microsoft.com/office/drawing/2014/main" id="{5436B289-88EF-4E5D-9F67-3487359AE3D2}"/>
              </a:ext>
            </a:extLst>
          </p:cNvPr>
          <p:cNvCxnSpPr>
            <a:cxnSpLocks/>
          </p:cNvCxnSpPr>
          <p:nvPr>
            <p:custDataLst>
              <p:tags r:id="rId19"/>
            </p:custDataLst>
          </p:nvPr>
        </p:nvCxnSpPr>
        <p:spPr bwMode="auto">
          <a:xfrm>
            <a:off x="10007600" y="3924300"/>
            <a:ext cx="1114425"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DC9D733-F052-4B8B-832F-4BF7550524B6}"/>
              </a:ext>
            </a:extLst>
          </p:cNvPr>
          <p:cNvCxnSpPr/>
          <p:nvPr>
            <p:custDataLst>
              <p:tags r:id="rId20"/>
            </p:custDataLst>
          </p:nvPr>
        </p:nvCxnSpPr>
        <p:spPr bwMode="auto">
          <a:xfrm>
            <a:off x="4168775" y="4768850"/>
            <a:ext cx="695325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07B232EE-826B-4F09-80D7-AEBD56F594B2}"/>
              </a:ext>
            </a:extLst>
          </p:cNvPr>
          <p:cNvCxnSpPr/>
          <p:nvPr>
            <p:custDataLst>
              <p:tags r:id="rId21"/>
            </p:custDataLst>
          </p:nvPr>
        </p:nvCxnSpPr>
        <p:spPr bwMode="auto">
          <a:xfrm flipV="1">
            <a:off x="11083925" y="4537075"/>
            <a:ext cx="0" cy="23495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D9EE1CB2-186D-41D3-B881-C9D3632B5924}"/>
              </a:ext>
            </a:extLst>
          </p:cNvPr>
          <p:cNvCxnSpPr/>
          <p:nvPr>
            <p:custDataLst>
              <p:tags r:id="rId22"/>
            </p:custDataLst>
          </p:nvPr>
        </p:nvCxnSpPr>
        <p:spPr bwMode="auto">
          <a:xfrm flipV="1">
            <a:off x="11083925" y="3921125"/>
            <a:ext cx="0" cy="311150"/>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73" name="Text Placeholder 2">
            <a:extLst>
              <a:ext uri="{FF2B5EF4-FFF2-40B4-BE49-F238E27FC236}">
                <a16:creationId xmlns:a16="http://schemas.microsoft.com/office/drawing/2014/main" id="{4CBCC385-4C91-4DAD-BD9C-C711369F4569}"/>
              </a:ext>
            </a:extLst>
          </p:cNvPr>
          <p:cNvSpPr>
            <a:spLocks noGrp="1"/>
          </p:cNvSpPr>
          <p:nvPr>
            <p:custDataLst>
              <p:tags r:id="rId23"/>
            </p:custDataLst>
          </p:nvPr>
        </p:nvSpPr>
        <p:spPr bwMode="gray">
          <a:xfrm>
            <a:off x="8931275" y="3686175"/>
            <a:ext cx="7604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4.4-5.2%</a:t>
            </a:r>
            <a:endPar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03" name="Text Placeholder 2">
            <a:extLst>
              <a:ext uri="{FF2B5EF4-FFF2-40B4-BE49-F238E27FC236}">
                <a16:creationId xmlns:a16="http://schemas.microsoft.com/office/drawing/2014/main" id="{1E7126D7-FD2A-42FE-96D5-243715B97FE4}"/>
              </a:ext>
            </a:extLst>
          </p:cNvPr>
          <p:cNvSpPr>
            <a:spLocks noGrp="1"/>
          </p:cNvSpPr>
          <p:nvPr>
            <p:custDataLst>
              <p:tags r:id="rId24"/>
            </p:custDataLst>
          </p:nvPr>
        </p:nvSpPr>
        <p:spPr bwMode="gray">
          <a:xfrm>
            <a:off x="1300164" y="4530725"/>
            <a:ext cx="455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BE2442C-2FAA-43EC-BBE3-42BCE80477A9}" type="datetime'''''''''''''3''''''.''''''''''''''''''''6''''%'''">
              <a:rPr kumimoji="0" lang="en-US" altLang="en-US" sz="14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3.6%</a:t>
            </a:fld>
            <a:endParaRPr kumimoji="0" lang="en-US" sz="14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endParaRPr>
          </a:p>
        </p:txBody>
      </p:sp>
      <p:sp>
        <p:nvSpPr>
          <p:cNvPr id="276" name="Text Placeholder 2">
            <a:extLst>
              <a:ext uri="{FF2B5EF4-FFF2-40B4-BE49-F238E27FC236}">
                <a16:creationId xmlns:a16="http://schemas.microsoft.com/office/drawing/2014/main" id="{F2821800-9F37-435C-9B9D-DF2A8DA00E8C}"/>
              </a:ext>
            </a:extLst>
          </p:cNvPr>
          <p:cNvSpPr>
            <a:spLocks noGrp="1"/>
          </p:cNvSpPr>
          <p:nvPr>
            <p:custDataLst>
              <p:tags r:id="rId25"/>
            </p:custDataLst>
          </p:nvPr>
        </p:nvSpPr>
        <p:spPr bwMode="gray">
          <a:xfrm>
            <a:off x="3094038" y="4070350"/>
            <a:ext cx="7604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0.3-0.9%</a:t>
            </a:r>
            <a:endPar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8" name="Text Placeholder 2">
            <a:extLst>
              <a:ext uri="{FF2B5EF4-FFF2-40B4-BE49-F238E27FC236}">
                <a16:creationId xmlns:a16="http://schemas.microsoft.com/office/drawing/2014/main" id="{6CFE9971-F859-4F74-AAD9-F466B4F538DA}"/>
              </a:ext>
            </a:extLst>
          </p:cNvPr>
          <p:cNvSpPr>
            <a:spLocks noGrp="1"/>
          </p:cNvSpPr>
          <p:nvPr>
            <p:custDataLst>
              <p:tags r:id="rId26"/>
            </p:custDataLst>
          </p:nvPr>
        </p:nvSpPr>
        <p:spPr bwMode="gray">
          <a:xfrm>
            <a:off x="5038725" y="3722688"/>
            <a:ext cx="7604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0.4-0.6%</a:t>
            </a:r>
            <a:endPar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7" name="Text Placeholder 2">
            <a:extLst>
              <a:ext uri="{FF2B5EF4-FFF2-40B4-BE49-F238E27FC236}">
                <a16:creationId xmlns:a16="http://schemas.microsoft.com/office/drawing/2014/main" id="{EDA1C0BD-7215-46E0-8283-3994209D5671}"/>
              </a:ext>
            </a:extLst>
          </p:cNvPr>
          <p:cNvSpPr>
            <a:spLocks noGrp="1"/>
          </p:cNvSpPr>
          <p:nvPr>
            <p:custDataLst>
              <p:tags r:id="rId27"/>
            </p:custDataLst>
          </p:nvPr>
        </p:nvSpPr>
        <p:spPr bwMode="gray">
          <a:xfrm>
            <a:off x="7085013" y="3686175"/>
            <a:ext cx="5588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fld id="{B3C3316E-1984-457A-B76E-3554E4BA0D11}" type="datetime'''''''''''''0''''''.1''''''''''''''''%'''''''''''''''">
              <a:rPr kumimoji="0" lang="en-US" altLang="en-US" sz="14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0.1%</a:t>
            </a:fld>
            <a:endParaRPr kumimoji="0" lang="en-US"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79" name="Text Placeholder 2">
            <a:extLst>
              <a:ext uri="{FF2B5EF4-FFF2-40B4-BE49-F238E27FC236}">
                <a16:creationId xmlns:a16="http://schemas.microsoft.com/office/drawing/2014/main" id="{A9D3FD3B-A9E6-49AF-ABDE-BA8902060190}"/>
              </a:ext>
            </a:extLst>
          </p:cNvPr>
          <p:cNvSpPr>
            <a:spLocks noGrp="1"/>
          </p:cNvSpPr>
          <p:nvPr>
            <p:custDataLst>
              <p:tags r:id="rId28"/>
            </p:custDataLst>
          </p:nvPr>
        </p:nvSpPr>
        <p:spPr bwMode="auto">
          <a:xfrm>
            <a:off x="10082213" y="4168775"/>
            <a:ext cx="2003425" cy="431800"/>
          </a:xfrm>
          <a:prstGeom prst="ellipse">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2000" b="1" i="0" u="none" strike="noStrike" kern="1200" cap="none" spc="0" normalizeH="0" baseline="0" noProof="0" dirty="0">
                <a:ln>
                  <a:noFill/>
                </a:ln>
                <a:solidFill>
                  <a:srgbClr val="FFFFFF"/>
                </a:solidFill>
                <a:effectLst/>
                <a:uLnTx/>
                <a:uFillTx/>
                <a:latin typeface="Georgia"/>
                <a:ea typeface="+mn-ea"/>
                <a:cs typeface="Arial" panose="020B0604020202020204" pitchFamily="34" charset="0"/>
              </a:rPr>
              <a:t>+0.8-1.6pp</a:t>
            </a:r>
            <a:endParaRPr kumimoji="0" lang="en-US" sz="1600" b="1" i="0" u="none" strike="noStrike" kern="1200" cap="none" spc="0" normalizeH="0" baseline="0" noProof="0" dirty="0">
              <a:ln>
                <a:noFill/>
              </a:ln>
              <a:solidFill>
                <a:srgbClr val="FFFFFF"/>
              </a:solidFill>
              <a:effectLst/>
              <a:uLnTx/>
              <a:uFillTx/>
              <a:latin typeface="Georgia"/>
              <a:ea typeface="+mn-ea"/>
              <a:cs typeface="Arial" panose="020B0604020202020204" pitchFamily="34" charset="0"/>
            </a:endParaRPr>
          </a:p>
        </p:txBody>
      </p:sp>
      <p:sp>
        <p:nvSpPr>
          <p:cNvPr id="70" name="TextBox 69">
            <a:extLst>
              <a:ext uri="{FF2B5EF4-FFF2-40B4-BE49-F238E27FC236}">
                <a16:creationId xmlns:a16="http://schemas.microsoft.com/office/drawing/2014/main" id="{A7BA7E30-A5B9-4AB6-8C3B-4F19A0B37EC7}"/>
              </a:ext>
            </a:extLst>
          </p:cNvPr>
          <p:cNvSpPr txBox="1">
            <a:spLocks/>
          </p:cNvSpPr>
          <p:nvPr/>
        </p:nvSpPr>
        <p:spPr>
          <a:xfrm>
            <a:off x="6559304" y="2493979"/>
            <a:ext cx="2002084" cy="3077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Skills and talent</a:t>
            </a:r>
          </a:p>
        </p:txBody>
      </p:sp>
      <p:grpSp>
        <p:nvGrpSpPr>
          <p:cNvPr id="16" name="Group 15">
            <a:extLst>
              <a:ext uri="{FF2B5EF4-FFF2-40B4-BE49-F238E27FC236}">
                <a16:creationId xmlns:a16="http://schemas.microsoft.com/office/drawing/2014/main" id="{BF39BE2B-BBA7-49EC-9962-BCA525DCC8AD}"/>
              </a:ext>
            </a:extLst>
          </p:cNvPr>
          <p:cNvGrpSpPr>
            <a:grpSpLocks/>
          </p:cNvGrpSpPr>
          <p:nvPr/>
        </p:nvGrpSpPr>
        <p:grpSpPr>
          <a:xfrm>
            <a:off x="7087313" y="1806655"/>
            <a:ext cx="672690" cy="672690"/>
            <a:chOff x="9631511" y="1428750"/>
            <a:chExt cx="895350" cy="895350"/>
          </a:xfrm>
          <a:solidFill>
            <a:schemeClr val="bg2"/>
          </a:solidFill>
        </p:grpSpPr>
        <p:sp>
          <p:nvSpPr>
            <p:cNvPr id="17" name="Oval 16">
              <a:extLst>
                <a:ext uri="{FF2B5EF4-FFF2-40B4-BE49-F238E27FC236}">
                  <a16:creationId xmlns:a16="http://schemas.microsoft.com/office/drawing/2014/main" id="{7469C6A8-9719-4BF8-90FD-DEAA086F1D3C}"/>
                </a:ext>
              </a:extLst>
            </p:cNvPr>
            <p:cNvSpPr/>
            <p:nvPr/>
          </p:nvSpPr>
          <p:spPr>
            <a:xfrm>
              <a:off x="9631511" y="1428750"/>
              <a:ext cx="895350" cy="89535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051C2C"/>
                </a:solidFill>
                <a:effectLst/>
                <a:uLnTx/>
                <a:uFillTx/>
                <a:latin typeface="Arial"/>
                <a:ea typeface="+mn-ea"/>
                <a:cs typeface="+mn-cs"/>
              </a:endParaRPr>
            </a:p>
          </p:txBody>
        </p:sp>
        <p:pic>
          <p:nvPicPr>
            <p:cNvPr id="18" name="CustomIcon">
              <a:extLst>
                <a:ext uri="{FF2B5EF4-FFF2-40B4-BE49-F238E27FC236}">
                  <a16:creationId xmlns:a16="http://schemas.microsoft.com/office/drawing/2014/main" id="{6323918E-390A-4C78-AA15-A7DF18358163}"/>
                </a:ext>
              </a:extLst>
            </p:cNvPr>
            <p:cNvPicPr>
              <a:picLocks noChangeAspect="1"/>
            </p:cNvPicPr>
            <p:nvPr>
              <p:custDataLst>
                <p:tags r:id="rId36"/>
              </p:custDataLst>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820106" y="1617345"/>
              <a:ext cx="518160" cy="518160"/>
            </a:xfrm>
            <a:prstGeom prst="rect">
              <a:avLst/>
            </a:prstGeom>
          </p:spPr>
        </p:pic>
      </p:grpSp>
      <p:sp>
        <p:nvSpPr>
          <p:cNvPr id="128" name="TextBox 127">
            <a:extLst>
              <a:ext uri="{FF2B5EF4-FFF2-40B4-BE49-F238E27FC236}">
                <a16:creationId xmlns:a16="http://schemas.microsoft.com/office/drawing/2014/main" id="{CF667CA9-A896-4CBF-93AC-61B8BD1394A2}"/>
              </a:ext>
            </a:extLst>
          </p:cNvPr>
          <p:cNvSpPr txBox="1">
            <a:spLocks/>
          </p:cNvSpPr>
          <p:nvPr/>
        </p:nvSpPr>
        <p:spPr>
          <a:xfrm>
            <a:off x="631865" y="5692775"/>
            <a:ext cx="1728706" cy="36830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alt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Today’s</a:t>
            </a:r>
            <a:br>
              <a:rPr kumimoji="0" lang="en-GB" alt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GB" alt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investment level</a:t>
            </a:r>
            <a:r>
              <a:rPr kumimoji="0" lang="en-GB" altLang="en-US" sz="12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2</a:t>
            </a:r>
            <a:endParaRPr kumimoji="0" lang="en-GB" sz="2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129" name="TextBox 128">
            <a:extLst>
              <a:ext uri="{FF2B5EF4-FFF2-40B4-BE49-F238E27FC236}">
                <a16:creationId xmlns:a16="http://schemas.microsoft.com/office/drawing/2014/main" id="{79DA1126-6846-4268-9C52-8DF7B86F39CE}"/>
              </a:ext>
            </a:extLst>
          </p:cNvPr>
          <p:cNvSpPr txBox="1">
            <a:spLocks/>
          </p:cNvSpPr>
          <p:nvPr/>
        </p:nvSpPr>
        <p:spPr>
          <a:xfrm>
            <a:off x="8413799" y="5692775"/>
            <a:ext cx="1728706" cy="368300"/>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FFFFFF"/>
              </a:buClr>
              <a:buSzTx/>
              <a:buFont typeface="Segoe UI" panose="020B0502040204020203" pitchFamily="34" charset="0"/>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Required</a:t>
            </a:r>
            <a:b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investment level</a:t>
            </a:r>
          </a:p>
        </p:txBody>
      </p:sp>
      <p:grpSp>
        <p:nvGrpSpPr>
          <p:cNvPr id="11" name="Group 10">
            <a:extLst>
              <a:ext uri="{FF2B5EF4-FFF2-40B4-BE49-F238E27FC236}">
                <a16:creationId xmlns:a16="http://schemas.microsoft.com/office/drawing/2014/main" id="{E2591092-7136-4F0A-85E2-8F192F98D837}"/>
              </a:ext>
            </a:extLst>
          </p:cNvPr>
          <p:cNvGrpSpPr/>
          <p:nvPr/>
        </p:nvGrpSpPr>
        <p:grpSpPr>
          <a:xfrm>
            <a:off x="4613716" y="1806655"/>
            <a:ext cx="1793562" cy="1044348"/>
            <a:chOff x="2518609" y="1806655"/>
            <a:chExt cx="1793562" cy="1044348"/>
          </a:xfrm>
        </p:grpSpPr>
        <p:sp>
          <p:nvSpPr>
            <p:cNvPr id="68" name="TextBox 67">
              <a:extLst>
                <a:ext uri="{FF2B5EF4-FFF2-40B4-BE49-F238E27FC236}">
                  <a16:creationId xmlns:a16="http://schemas.microsoft.com/office/drawing/2014/main" id="{17FB4C1E-FB5E-4AEB-8A71-AC67517010BC}"/>
                </a:ext>
              </a:extLst>
            </p:cNvPr>
            <p:cNvSpPr txBox="1">
              <a:spLocks/>
            </p:cNvSpPr>
            <p:nvPr/>
          </p:nvSpPr>
          <p:spPr>
            <a:xfrm>
              <a:off x="2518609" y="2493979"/>
              <a:ext cx="1728706" cy="30777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Digitalization</a:t>
              </a:r>
            </a:p>
          </p:txBody>
        </p:sp>
        <p:grpSp>
          <p:nvGrpSpPr>
            <p:cNvPr id="25" name="Group 24">
              <a:extLst>
                <a:ext uri="{FF2B5EF4-FFF2-40B4-BE49-F238E27FC236}">
                  <a16:creationId xmlns:a16="http://schemas.microsoft.com/office/drawing/2014/main" id="{4EC13AC2-1830-4C36-9309-B9CA8A29E5C8}"/>
                </a:ext>
              </a:extLst>
            </p:cNvPr>
            <p:cNvGrpSpPr>
              <a:grpSpLocks/>
            </p:cNvGrpSpPr>
            <p:nvPr/>
          </p:nvGrpSpPr>
          <p:grpSpPr>
            <a:xfrm>
              <a:off x="3046617" y="1806655"/>
              <a:ext cx="672690" cy="672690"/>
              <a:chOff x="3649655" y="1547086"/>
              <a:chExt cx="739959" cy="739959"/>
            </a:xfrm>
          </p:grpSpPr>
          <p:sp>
            <p:nvSpPr>
              <p:cNvPr id="26" name="Oval 25">
                <a:extLst>
                  <a:ext uri="{FF2B5EF4-FFF2-40B4-BE49-F238E27FC236}">
                    <a16:creationId xmlns:a16="http://schemas.microsoft.com/office/drawing/2014/main" id="{1A5E021E-78DF-419F-A8C3-67370064A55A}"/>
                  </a:ext>
                </a:extLst>
              </p:cNvPr>
              <p:cNvSpPr/>
              <p:nvPr/>
            </p:nvSpPr>
            <p:spPr>
              <a:xfrm>
                <a:off x="3649655" y="1547086"/>
                <a:ext cx="739959" cy="739959"/>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051C2C"/>
                  </a:solidFill>
                  <a:effectLst/>
                  <a:uLnTx/>
                  <a:uFillTx/>
                  <a:latin typeface="Arial"/>
                  <a:ea typeface="+mn-ea"/>
                  <a:cs typeface="+mn-cs"/>
                </a:endParaRPr>
              </a:p>
            </p:txBody>
          </p:sp>
          <p:pic>
            <p:nvPicPr>
              <p:cNvPr id="27" name="Graphic 26">
                <a:extLst>
                  <a:ext uri="{FF2B5EF4-FFF2-40B4-BE49-F238E27FC236}">
                    <a16:creationId xmlns:a16="http://schemas.microsoft.com/office/drawing/2014/main" id="{3D03ACB8-B595-4D6C-8DF8-21C061771AC0}"/>
                  </a:ext>
                </a:extLst>
              </p:cNvPr>
              <p:cNvPicPr>
                <a:picLocks/>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3805519" y="1702950"/>
                <a:ext cx="428232" cy="428232"/>
              </a:xfrm>
              <a:prstGeom prst="rect">
                <a:avLst/>
              </a:prstGeom>
            </p:spPr>
          </p:pic>
        </p:grpSp>
        <p:cxnSp>
          <p:nvCxnSpPr>
            <p:cNvPr id="83" name="LineBasicVerticalDefault 54">
              <a:extLst>
                <a:ext uri="{FF2B5EF4-FFF2-40B4-BE49-F238E27FC236}">
                  <a16:creationId xmlns:a16="http://schemas.microsoft.com/office/drawing/2014/main" id="{7DD4F605-0A2B-41B3-81F0-E73A0E52ED27}"/>
                </a:ext>
              </a:extLst>
            </p:cNvPr>
            <p:cNvCxnSpPr>
              <a:cxnSpLocks/>
            </p:cNvCxnSpPr>
            <p:nvPr>
              <p:custDataLst>
                <p:tags r:id="rId35"/>
              </p:custDataLst>
            </p:nvPr>
          </p:nvCxnSpPr>
          <p:spPr>
            <a:xfrm>
              <a:off x="2518609" y="2851003"/>
              <a:ext cx="1793562"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5DAE481-6536-41EE-83C0-AE6E9FE03253}"/>
              </a:ext>
            </a:extLst>
          </p:cNvPr>
          <p:cNvGrpSpPr/>
          <p:nvPr/>
        </p:nvGrpSpPr>
        <p:grpSpPr>
          <a:xfrm>
            <a:off x="2518609" y="1806655"/>
            <a:ext cx="1835300" cy="1044348"/>
            <a:chOff x="4571978" y="1806655"/>
            <a:chExt cx="1835300" cy="1044348"/>
          </a:xfrm>
          <a:solidFill>
            <a:schemeClr val="accent5">
              <a:lumMod val="20000"/>
              <a:lumOff val="80000"/>
            </a:schemeClr>
          </a:solidFill>
        </p:grpSpPr>
        <p:sp>
          <p:nvSpPr>
            <p:cNvPr id="69" name="TextBox 68">
              <a:extLst>
                <a:ext uri="{FF2B5EF4-FFF2-40B4-BE49-F238E27FC236}">
                  <a16:creationId xmlns:a16="http://schemas.microsoft.com/office/drawing/2014/main" id="{7E6267C1-5DFC-4228-AA0E-D6909285CDEC}"/>
                </a:ext>
              </a:extLst>
            </p:cNvPr>
            <p:cNvSpPr txBox="1">
              <a:spLocks/>
            </p:cNvSpPr>
            <p:nvPr/>
          </p:nvSpPr>
          <p:spPr>
            <a:xfrm>
              <a:off x="4571978" y="2493979"/>
              <a:ext cx="1728706" cy="307777"/>
            </a:xfrm>
            <a:prstGeom prst="rect">
              <a:avLst/>
            </a:prstGeom>
            <a:grpFill/>
          </p:spPr>
          <p:txBody>
            <a:bodyPr vert="horz" wrap="square" lIns="0" tIns="0" rIns="0" bIns="0" rtlCol="0" anchor="t"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GB" sz="2000" b="1" i="0" u="none" strike="noStrike" kern="1200" cap="none" spc="0" normalizeH="0" baseline="0" noProof="0" dirty="0">
                  <a:ln>
                    <a:noFill/>
                  </a:ln>
                  <a:solidFill>
                    <a:srgbClr val="00B050"/>
                  </a:solidFill>
                  <a:effectLst/>
                  <a:uLnTx/>
                  <a:uFillTx/>
                  <a:latin typeface="Arial"/>
                  <a:ea typeface="+mn-ea"/>
                  <a:cs typeface="Arial" panose="020B0604020202020204" pitchFamily="34" charset="0"/>
                </a:rPr>
                <a:t>Sustainability</a:t>
              </a:r>
            </a:p>
          </p:txBody>
        </p:sp>
        <p:grpSp>
          <p:nvGrpSpPr>
            <p:cNvPr id="19" name="Group 18">
              <a:extLst>
                <a:ext uri="{FF2B5EF4-FFF2-40B4-BE49-F238E27FC236}">
                  <a16:creationId xmlns:a16="http://schemas.microsoft.com/office/drawing/2014/main" id="{45167738-9C8E-4BBB-AEAB-BA26202465CA}"/>
                </a:ext>
              </a:extLst>
            </p:cNvPr>
            <p:cNvGrpSpPr>
              <a:grpSpLocks/>
            </p:cNvGrpSpPr>
            <p:nvPr/>
          </p:nvGrpSpPr>
          <p:grpSpPr>
            <a:xfrm>
              <a:off x="5099986" y="1806655"/>
              <a:ext cx="672690" cy="672690"/>
              <a:chOff x="6908165" y="1428750"/>
              <a:chExt cx="895350" cy="895350"/>
            </a:xfrm>
            <a:grpFill/>
          </p:grpSpPr>
          <p:sp>
            <p:nvSpPr>
              <p:cNvPr id="20" name="Oval 19">
                <a:extLst>
                  <a:ext uri="{FF2B5EF4-FFF2-40B4-BE49-F238E27FC236}">
                    <a16:creationId xmlns:a16="http://schemas.microsoft.com/office/drawing/2014/main" id="{4B23B6BD-571A-4FE4-9C98-CF1BADB866E0}"/>
                  </a:ext>
                </a:extLst>
              </p:cNvPr>
              <p:cNvSpPr/>
              <p:nvPr/>
            </p:nvSpPr>
            <p:spPr>
              <a:xfrm>
                <a:off x="6908165" y="1428750"/>
                <a:ext cx="895350" cy="895350"/>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err="1">
                  <a:ln>
                    <a:noFill/>
                  </a:ln>
                  <a:solidFill>
                    <a:srgbClr val="051C2C"/>
                  </a:solidFill>
                  <a:effectLst/>
                  <a:uLnTx/>
                  <a:uFillTx/>
                  <a:latin typeface="Arial"/>
                  <a:ea typeface="+mn-ea"/>
                  <a:cs typeface="+mn-cs"/>
                </a:endParaRPr>
              </a:p>
            </p:txBody>
          </p:sp>
          <p:pic>
            <p:nvPicPr>
              <p:cNvPr id="21" name="CustomIcon">
                <a:extLst>
                  <a:ext uri="{FF2B5EF4-FFF2-40B4-BE49-F238E27FC236}">
                    <a16:creationId xmlns:a16="http://schemas.microsoft.com/office/drawing/2014/main" id="{24A895B5-7F49-49D3-9FC7-7BED2D6A4FDE}"/>
                  </a:ext>
                </a:extLst>
              </p:cNvPr>
              <p:cNvPicPr>
                <a:picLocks noChangeAspect="1"/>
              </p:cNvPicPr>
              <p:nvPr>
                <p:custDataLst>
                  <p:tags r:id="rId34"/>
                </p:custDataLst>
              </p:nvPr>
            </p:nvPicPr>
            <p:blipFill>
              <a:blip r:embed="rId47" cstate="email">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7096760" y="1617345"/>
                <a:ext cx="518160" cy="518160"/>
              </a:xfrm>
              <a:prstGeom prst="rect">
                <a:avLst/>
              </a:prstGeom>
            </p:spPr>
          </p:pic>
        </p:grpSp>
        <p:cxnSp>
          <p:nvCxnSpPr>
            <p:cNvPr id="84" name="LineBasicVerticalDefault 54">
              <a:extLst>
                <a:ext uri="{FF2B5EF4-FFF2-40B4-BE49-F238E27FC236}">
                  <a16:creationId xmlns:a16="http://schemas.microsoft.com/office/drawing/2014/main" id="{8E0197F6-4996-4BD8-B8E7-D75B75F2EF89}"/>
                </a:ext>
              </a:extLst>
            </p:cNvPr>
            <p:cNvCxnSpPr>
              <a:cxnSpLocks/>
            </p:cNvCxnSpPr>
            <p:nvPr>
              <p:custDataLst>
                <p:tags r:id="rId33"/>
              </p:custDataLst>
            </p:nvPr>
          </p:nvCxnSpPr>
          <p:spPr>
            <a:xfrm>
              <a:off x="4613716" y="2851003"/>
              <a:ext cx="1793562" cy="0"/>
            </a:xfrm>
            <a:prstGeom prst="straightConnector1">
              <a:avLst/>
            </a:prstGeom>
            <a:grpFill/>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85" name="LineBasicVerticalDefault 54">
            <a:extLst>
              <a:ext uri="{FF2B5EF4-FFF2-40B4-BE49-F238E27FC236}">
                <a16:creationId xmlns:a16="http://schemas.microsoft.com/office/drawing/2014/main" id="{71606649-BFFA-4C98-BC01-C4AA2FC704D7}"/>
              </a:ext>
            </a:extLst>
          </p:cNvPr>
          <p:cNvCxnSpPr>
            <a:cxnSpLocks/>
          </p:cNvCxnSpPr>
          <p:nvPr>
            <p:custDataLst>
              <p:tags r:id="rId29"/>
            </p:custDataLst>
          </p:nvPr>
        </p:nvCxnSpPr>
        <p:spPr>
          <a:xfrm>
            <a:off x="6559305" y="2851003"/>
            <a:ext cx="2002084" cy="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5" name="Sticky">
            <a:extLst>
              <a:ext uri="{FF2B5EF4-FFF2-40B4-BE49-F238E27FC236}">
                <a16:creationId xmlns:a16="http://schemas.microsoft.com/office/drawing/2014/main" id="{C3F72246-F38B-4E61-9B25-AA96E712DAE6}"/>
              </a:ext>
            </a:extLst>
          </p:cNvPr>
          <p:cNvSpPr/>
          <p:nvPr>
            <p:custDataLst>
              <p:tags r:id="rId30"/>
            </p:custDataLst>
          </p:nvPr>
        </p:nvSpPr>
        <p:spPr>
          <a:xfrm>
            <a:off x="12192000" y="3176"/>
            <a:ext cx="1905000" cy="411899"/>
          </a:xfrm>
          <a:prstGeom prst="foldedCorner">
            <a:avLst/>
          </a:prstGeom>
          <a:solidFill>
            <a:srgbClr val="FFFF6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4943" rIns="63500" bIns="63500" numCol="1" spcCol="0" rtlCol="0" fromWordArt="0" anchor="t" anchorCtr="0" forceAA="0" compatLnSpc="1">
            <a:prstTxWarp prst="textNoShape">
              <a:avLst/>
            </a:prstTxWarp>
            <a:spAutoFit/>
          </a:bodyPr>
          <a:lstStyle/>
          <a:p>
            <a:pPr>
              <a:spcBef>
                <a:spcPts val="300"/>
              </a:spcBef>
              <a:spcAft>
                <a:spcPts val="300"/>
              </a:spcAft>
            </a:pPr>
            <a:r>
              <a:rPr lang="de-DE" sz="1400" dirty="0">
                <a:solidFill>
                  <a:srgbClr val="000000"/>
                </a:solidFill>
              </a:rPr>
              <a:t>Franck</a:t>
            </a:r>
          </a:p>
        </p:txBody>
      </p:sp>
      <p:sp>
        <p:nvSpPr>
          <p:cNvPr id="71" name="SlideLogoText">
            <a:extLst>
              <a:ext uri="{FF2B5EF4-FFF2-40B4-BE49-F238E27FC236}">
                <a16:creationId xmlns:a16="http://schemas.microsoft.com/office/drawing/2014/main" id="{F3D5393F-1839-44B7-A9B9-69C74F4ECA62}"/>
              </a:ext>
            </a:extLst>
          </p:cNvPr>
          <p:cNvSpPr txBox="1"/>
          <p:nvPr>
            <p:custDataLst>
              <p:tags r:id="rId31"/>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33" name="5. Source">
            <a:extLst>
              <a:ext uri="{FF2B5EF4-FFF2-40B4-BE49-F238E27FC236}">
                <a16:creationId xmlns:a16="http://schemas.microsoft.com/office/drawing/2014/main" id="{5D481179-7BFC-64DA-7D7D-961F2FC687BC}"/>
              </a:ext>
            </a:extLst>
          </p:cNvPr>
          <p:cNvSpPr txBox="1"/>
          <p:nvPr>
            <p:custDataLst>
              <p:tags r:id="rId3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McKinsey analysis</a:t>
            </a:r>
          </a:p>
        </p:txBody>
      </p:sp>
    </p:spTree>
    <p:extLst>
      <p:ext uri="{BB962C8B-B14F-4D97-AF65-F5344CB8AC3E}">
        <p14:creationId xmlns:p14="http://schemas.microsoft.com/office/powerpoint/2010/main" val="16205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6C265F2-007D-6ACC-BBB3-3718B9E49EBD}"/>
              </a:ext>
            </a:extLst>
          </p:cNvPr>
          <p:cNvSpPr>
            <a:spLocks noGrp="1"/>
          </p:cNvSpPr>
          <p:nvPr>
            <p:ph type="pic" sz="quarter" idx="13"/>
          </p:nvPr>
        </p:nvSpPr>
        <p:spPr/>
      </p:sp>
      <p:sp>
        <p:nvSpPr>
          <p:cNvPr id="3" name="Text Placeholder 2">
            <a:extLst>
              <a:ext uri="{FF2B5EF4-FFF2-40B4-BE49-F238E27FC236}">
                <a16:creationId xmlns:a16="http://schemas.microsoft.com/office/drawing/2014/main" id="{6B28C8BA-F980-24C6-387E-26B17A6E9B21}"/>
              </a:ext>
            </a:extLst>
          </p:cNvPr>
          <p:cNvSpPr>
            <a:spLocks noGrp="1"/>
          </p:cNvSpPr>
          <p:nvPr>
            <p:ph type="body" sz="quarter" idx="10"/>
          </p:nvPr>
        </p:nvSpPr>
        <p:spPr/>
        <p:txBody>
          <a:bodyPr/>
          <a:lstStyle/>
          <a:p>
            <a:r>
              <a:rPr lang="en-US" dirty="0"/>
              <a:t>State of Grocery – annual reports </a:t>
            </a:r>
            <a:endParaRPr lang="en-GB" dirty="0"/>
          </a:p>
        </p:txBody>
      </p:sp>
    </p:spTree>
    <p:extLst>
      <p:ext uri="{BB962C8B-B14F-4D97-AF65-F5344CB8AC3E}">
        <p14:creationId xmlns:p14="http://schemas.microsoft.com/office/powerpoint/2010/main" val="960487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C78ED-9D61-0516-CFB6-1A835480340E}"/>
              </a:ext>
            </a:extLst>
          </p:cNvPr>
          <p:cNvSpPr>
            <a:spLocks noGrp="1"/>
          </p:cNvSpPr>
          <p:nvPr>
            <p:ph type="sldNum" sz="quarter" idx="12"/>
          </p:nvPr>
        </p:nvSpPr>
        <p:spPr>
          <a:xfrm>
            <a:off x="497306" y="6296526"/>
            <a:ext cx="469848" cy="365125"/>
          </a:xfrm>
        </p:spPr>
        <p:txBody>
          <a:bodyPr anchor="ctr">
            <a:normAutofit/>
          </a:bodyPr>
          <a:lstStyle/>
          <a:p>
            <a:pPr>
              <a:spcAft>
                <a:spcPts val="600"/>
              </a:spcAft>
            </a:pPr>
            <a:fld id="{80F7BF91-CBCF-D141-A2EC-B94D26E87C5A}" type="slidenum">
              <a:rPr lang="en-BE" smtClean="0"/>
              <a:pPr>
                <a:spcAft>
                  <a:spcPts val="600"/>
                </a:spcAft>
              </a:pPr>
              <a:t>8</a:t>
            </a:fld>
            <a:endParaRPr lang="en-BE"/>
          </a:p>
        </p:txBody>
      </p:sp>
      <p:pic>
        <p:nvPicPr>
          <p:cNvPr id="5" name="Content Placeholder 4">
            <a:extLst>
              <a:ext uri="{FF2B5EF4-FFF2-40B4-BE49-F238E27FC236}">
                <a16:creationId xmlns:a16="http://schemas.microsoft.com/office/drawing/2014/main" id="{0CE7BD91-A743-5578-1A96-0B1AB9D1C34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r="2" b="946"/>
          <a:stretch/>
        </p:blipFill>
        <p:spPr>
          <a:xfrm>
            <a:off x="7560860" y="325499"/>
            <a:ext cx="4132665" cy="5588603"/>
          </a:xfrm>
          <a:prstGeom prst="rect">
            <a:avLst/>
          </a:prstGeom>
          <a:noFill/>
        </p:spPr>
      </p:pic>
      <p:sp>
        <p:nvSpPr>
          <p:cNvPr id="4" name="Title 3">
            <a:extLst>
              <a:ext uri="{FF2B5EF4-FFF2-40B4-BE49-F238E27FC236}">
                <a16:creationId xmlns:a16="http://schemas.microsoft.com/office/drawing/2014/main" id="{AC31F81B-5572-646A-69EB-18A615DB6C90}"/>
              </a:ext>
            </a:extLst>
          </p:cNvPr>
          <p:cNvSpPr>
            <a:spLocks noGrp="1"/>
          </p:cNvSpPr>
          <p:nvPr>
            <p:ph type="title"/>
          </p:nvPr>
        </p:nvSpPr>
        <p:spPr>
          <a:xfrm>
            <a:off x="497307" y="325499"/>
            <a:ext cx="6552422" cy="838573"/>
          </a:xfrm>
        </p:spPr>
        <p:txBody>
          <a:bodyPr>
            <a:normAutofit fontScale="90000"/>
          </a:bodyPr>
          <a:lstStyle/>
          <a:p>
            <a:r>
              <a:rPr lang="en-GB" sz="3200" b="1" dirty="0"/>
              <a:t>State of Grocery Retail 2021</a:t>
            </a:r>
            <a:br>
              <a:rPr lang="en-GB" sz="3200" b="1" dirty="0"/>
            </a:br>
            <a:r>
              <a:rPr lang="en-GB" sz="2200" i="1" dirty="0"/>
              <a:t>Disruption &amp; Uncertainty</a:t>
            </a:r>
            <a:endParaRPr lang="en-BE" sz="2200" i="1" dirty="0"/>
          </a:p>
        </p:txBody>
      </p:sp>
      <p:sp>
        <p:nvSpPr>
          <p:cNvPr id="6" name="Content Placeholder 3">
            <a:extLst>
              <a:ext uri="{FF2B5EF4-FFF2-40B4-BE49-F238E27FC236}">
                <a16:creationId xmlns:a16="http://schemas.microsoft.com/office/drawing/2014/main" id="{EBF4DF75-54B1-10C2-54FE-AE6A009A2C37}"/>
              </a:ext>
            </a:extLst>
          </p:cNvPr>
          <p:cNvSpPr txBox="1">
            <a:spLocks noGrp="1"/>
          </p:cNvSpPr>
          <p:nvPr>
            <p:ph idx="1"/>
          </p:nvPr>
        </p:nvSpPr>
        <p:spPr>
          <a:xfrm>
            <a:off x="496918" y="1334001"/>
            <a:ext cx="6553200" cy="4962525"/>
          </a:xfrm>
          <a:prstGeom prst="rect">
            <a:avLst/>
          </a:prstGeom>
          <a:solidFill>
            <a:schemeClr val="accent3">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1200"/>
              </a:spcBef>
              <a:buClr>
                <a:srgbClr val="0070C0"/>
              </a:buClr>
              <a:buNone/>
            </a:pPr>
            <a:endParaRPr lang="en-US" sz="2000" dirty="0">
              <a:effectLst/>
              <a:latin typeface="Poppins" panose="00000500000000000000" pitchFamily="2" charset="0"/>
              <a:ea typeface="Calibri" panose="020F0502020204030204" pitchFamily="34" charset="0"/>
              <a:cs typeface="Poppins" panose="00000500000000000000" pitchFamily="2" charset="0"/>
            </a:endParaRPr>
          </a:p>
          <a:p>
            <a:pPr marL="457200" indent="-457200" algn="l">
              <a:lnSpc>
                <a:spcPct val="100000"/>
              </a:lnSpc>
              <a:spcBef>
                <a:spcPts val="1200"/>
              </a:spcBef>
              <a:buClr>
                <a:srgbClr val="0070C0"/>
              </a:buClr>
              <a:buFont typeface="Wingdings" panose="05000000000000000000" pitchFamily="2" charset="2"/>
              <a:buChar char="§"/>
            </a:pPr>
            <a:r>
              <a:rPr lang="en-US" sz="2000" dirty="0">
                <a:effectLst/>
                <a:latin typeface="Poppins" panose="00000500000000000000" pitchFamily="2" charset="0"/>
                <a:ea typeface="Calibri" panose="020F0502020204030204" pitchFamily="34" charset="0"/>
                <a:cs typeface="Poppins" panose="00000500000000000000" pitchFamily="2" charset="0"/>
              </a:rPr>
              <a:t>Online sales </a:t>
            </a:r>
            <a:r>
              <a:rPr lang="en-US" sz="2000" dirty="0">
                <a:solidFill>
                  <a:schemeClr val="tx1"/>
                </a:solidFill>
                <a:effectLst/>
                <a:latin typeface="Poppins" panose="00000500000000000000" pitchFamily="2" charset="0"/>
                <a:ea typeface="Calibri" panose="020F0502020204030204" pitchFamily="34" charset="0"/>
                <a:cs typeface="Poppins" panose="00000500000000000000" pitchFamily="2" charset="0"/>
              </a:rPr>
              <a:t>↑↑ </a:t>
            </a:r>
            <a:r>
              <a:rPr lang="en-US" sz="2000" b="0" dirty="0">
                <a:solidFill>
                  <a:schemeClr val="tx1"/>
                </a:solidFill>
                <a:effectLst/>
                <a:latin typeface="Poppins" panose="00000500000000000000" pitchFamily="2" charset="0"/>
                <a:ea typeface="Calibri" panose="020F0502020204030204" pitchFamily="34" charset="0"/>
                <a:cs typeface="Poppins" panose="00000500000000000000" pitchFamily="2" charset="0"/>
              </a:rPr>
              <a:t>significantly (+55%) in 2020 - </a:t>
            </a:r>
            <a:r>
              <a:rPr lang="en-US" sz="2000" b="0" i="1" dirty="0">
                <a:solidFill>
                  <a:srgbClr val="004F9F"/>
                </a:solidFill>
                <a:effectLst/>
                <a:latin typeface="Poppins" panose="00000500000000000000" pitchFamily="2" charset="0"/>
                <a:ea typeface="Calibri" panose="020F0502020204030204" pitchFamily="34" charset="0"/>
                <a:cs typeface="Poppins" panose="00000500000000000000" pitchFamily="2" charset="0"/>
              </a:rPr>
              <a:t>this trend will continue</a:t>
            </a:r>
            <a:endParaRPr lang="en-BE" sz="2000" b="0" i="1" dirty="0">
              <a:solidFill>
                <a:srgbClr val="004F9F"/>
              </a:solidFill>
              <a:effectLst/>
              <a:latin typeface="Poppins" panose="00000500000000000000" pitchFamily="2" charset="0"/>
              <a:ea typeface="Calibri" panose="020F0502020204030204" pitchFamily="34" charset="0"/>
              <a:cs typeface="Poppins" panose="00000500000000000000" pitchFamily="2" charset="0"/>
            </a:endParaRPr>
          </a:p>
          <a:p>
            <a:pPr marL="457200" indent="-457200" algn="l">
              <a:lnSpc>
                <a:spcPct val="100000"/>
              </a:lnSpc>
              <a:spcBef>
                <a:spcPts val="600"/>
              </a:spcBef>
              <a:buClr>
                <a:srgbClr val="0070C0"/>
              </a:buClr>
              <a:buFont typeface="Wingdings" panose="05000000000000000000" pitchFamily="2" charset="2"/>
              <a:buChar char="§"/>
            </a:pPr>
            <a:r>
              <a:rPr lang="en-US" sz="2000" b="0" dirty="0">
                <a:solidFill>
                  <a:schemeClr val="tx1"/>
                </a:solidFill>
                <a:effectLst/>
                <a:latin typeface="Poppins" panose="00000500000000000000" pitchFamily="2" charset="0"/>
                <a:ea typeface="Calibri" panose="020F0502020204030204" pitchFamily="34" charset="0"/>
                <a:cs typeface="Poppins" panose="00000500000000000000" pitchFamily="2" charset="0"/>
              </a:rPr>
              <a:t>Consumers trading up or down due to the </a:t>
            </a:r>
            <a:r>
              <a:rPr lang="en-US" sz="2000" dirty="0">
                <a:effectLst/>
                <a:latin typeface="Poppins" panose="00000500000000000000" pitchFamily="2" charset="0"/>
                <a:ea typeface="Calibri" panose="020F0502020204030204" pitchFamily="34" charset="0"/>
                <a:cs typeface="Poppins" panose="00000500000000000000" pitchFamily="2" charset="0"/>
              </a:rPr>
              <a:t>economic effects </a:t>
            </a:r>
            <a:r>
              <a:rPr lang="en-US" sz="2000" b="0" dirty="0">
                <a:solidFill>
                  <a:schemeClr val="tx1"/>
                </a:solidFill>
                <a:effectLst/>
                <a:latin typeface="Poppins" panose="00000500000000000000" pitchFamily="2" charset="0"/>
                <a:ea typeface="Calibri" panose="020F0502020204030204" pitchFamily="34" charset="0"/>
                <a:cs typeface="Poppins" panose="00000500000000000000" pitchFamily="2" charset="0"/>
              </a:rPr>
              <a:t>of the pandemic; </a:t>
            </a:r>
          </a:p>
          <a:p>
            <a:pPr marL="457200" indent="-457200" algn="just">
              <a:lnSpc>
                <a:spcPct val="100000"/>
              </a:lnSpc>
              <a:spcBef>
                <a:spcPts val="600"/>
              </a:spcBef>
              <a:spcAft>
                <a:spcPct val="0"/>
              </a:spcAft>
              <a:buClr>
                <a:srgbClr val="0070C0"/>
              </a:buClr>
              <a:buFont typeface="Wingdings" panose="05000000000000000000" pitchFamily="2" charset="2"/>
              <a:buChar char="§"/>
            </a:pPr>
            <a:r>
              <a:rPr lang="en-US" altLang="en-US" sz="2000" dirty="0">
                <a:latin typeface="Poppins" panose="00000500000000000000" pitchFamily="2" charset="0"/>
                <a:cs typeface="Poppins" panose="00000500000000000000" pitchFamily="2" charset="0"/>
              </a:rPr>
              <a:t>37% of consumers looked to </a:t>
            </a:r>
            <a:r>
              <a:rPr lang="en-US" altLang="en-US" sz="2000" b="1" dirty="0">
                <a:solidFill>
                  <a:srgbClr val="004F9F"/>
                </a:solidFill>
                <a:latin typeface="Poppins" panose="00000500000000000000" pitchFamily="2" charset="0"/>
                <a:cs typeface="Poppins" panose="00000500000000000000" pitchFamily="2" charset="0"/>
              </a:rPr>
              <a:t>saving money;</a:t>
            </a:r>
          </a:p>
          <a:p>
            <a:pPr marL="457200" indent="-457200" algn="just">
              <a:lnSpc>
                <a:spcPct val="100000"/>
              </a:lnSpc>
              <a:spcBef>
                <a:spcPts val="600"/>
              </a:spcBef>
              <a:spcAft>
                <a:spcPct val="0"/>
              </a:spcAft>
              <a:buClr>
                <a:srgbClr val="0070C0"/>
              </a:buClr>
              <a:buFont typeface="Wingdings" panose="05000000000000000000" pitchFamily="2" charset="2"/>
              <a:buChar char="§"/>
            </a:pPr>
            <a:r>
              <a:rPr lang="en-US" altLang="en-US" sz="2000" dirty="0">
                <a:latin typeface="Poppins" panose="00000500000000000000" pitchFamily="2" charset="0"/>
                <a:cs typeface="Poppins" panose="00000500000000000000" pitchFamily="2" charset="0"/>
              </a:rPr>
              <a:t>50% of consumers planned to </a:t>
            </a:r>
            <a:r>
              <a:rPr lang="en-US" altLang="en-US" sz="2000" b="1" dirty="0">
                <a:solidFill>
                  <a:srgbClr val="004F9F"/>
                </a:solidFill>
                <a:latin typeface="Poppins" panose="00000500000000000000" pitchFamily="2" charset="0"/>
                <a:cs typeface="Poppins" panose="00000500000000000000" pitchFamily="2" charset="0"/>
              </a:rPr>
              <a:t>buy more healthy, local or environmentally-friendly </a:t>
            </a:r>
            <a:r>
              <a:rPr lang="en-US" altLang="en-US" sz="2000" dirty="0">
                <a:latin typeface="Poppins" panose="00000500000000000000" pitchFamily="2" charset="0"/>
                <a:cs typeface="Poppins" panose="00000500000000000000" pitchFamily="2" charset="0"/>
              </a:rPr>
              <a:t>foods in 2021;</a:t>
            </a:r>
          </a:p>
          <a:p>
            <a:pPr marL="457200" indent="-457200" algn="just">
              <a:lnSpc>
                <a:spcPct val="100000"/>
              </a:lnSpc>
              <a:spcBef>
                <a:spcPts val="600"/>
              </a:spcBef>
              <a:spcAft>
                <a:spcPct val="0"/>
              </a:spcAft>
              <a:buClr>
                <a:srgbClr val="0070C0"/>
              </a:buClr>
              <a:buFont typeface="Wingdings" panose="05000000000000000000" pitchFamily="2" charset="2"/>
              <a:buChar char="§"/>
            </a:pPr>
            <a:r>
              <a:rPr lang="en-US" altLang="en-US" sz="2000" dirty="0">
                <a:latin typeface="Poppins" panose="00000500000000000000" pitchFamily="2" charset="0"/>
                <a:cs typeface="Poppins" panose="00000500000000000000" pitchFamily="2" charset="0"/>
              </a:rPr>
              <a:t>26% of consumers wanted </a:t>
            </a:r>
            <a:r>
              <a:rPr lang="en-US" altLang="en-US" sz="2000" b="1" i="1" dirty="0">
                <a:solidFill>
                  <a:srgbClr val="004F9F"/>
                </a:solidFill>
                <a:latin typeface="Poppins" panose="00000500000000000000" pitchFamily="2" charset="0"/>
                <a:cs typeface="Poppins" panose="00000500000000000000" pitchFamily="2" charset="0"/>
              </a:rPr>
              <a:t>both</a:t>
            </a:r>
            <a:r>
              <a:rPr lang="en-US" altLang="en-US" sz="2000" b="1" dirty="0">
                <a:solidFill>
                  <a:srgbClr val="004F9F"/>
                </a:solidFill>
                <a:latin typeface="Poppins" panose="00000500000000000000" pitchFamily="2" charset="0"/>
                <a:cs typeface="Poppins" panose="00000500000000000000" pitchFamily="2" charset="0"/>
              </a:rPr>
              <a:t> to save money on groceries &amp; move towards sustainable lifestyles</a:t>
            </a:r>
            <a:r>
              <a:rPr lang="en-US" altLang="en-US" sz="2000" dirty="0">
                <a:latin typeface="Poppins" panose="00000500000000000000" pitchFamily="2" charset="0"/>
                <a:cs typeface="Poppins" panose="00000500000000000000" pitchFamily="2" charset="0"/>
              </a:rPr>
              <a:t>.</a:t>
            </a:r>
          </a:p>
          <a:p>
            <a:pPr marL="457200" indent="-457200">
              <a:lnSpc>
                <a:spcPct val="110000"/>
              </a:lnSpc>
              <a:spcBef>
                <a:spcPts val="600"/>
              </a:spcBef>
              <a:spcAft>
                <a:spcPct val="0"/>
              </a:spcAft>
              <a:buClr>
                <a:srgbClr val="0070C0"/>
              </a:buClr>
              <a:buFont typeface="Wingdings" panose="05000000000000000000" pitchFamily="2" charset="2"/>
              <a:buChar char="§"/>
            </a:pPr>
            <a:endParaRPr lang="en-US" altLang="en-US" b="1" dirty="0">
              <a:solidFill>
                <a:srgbClr val="004F9F"/>
              </a:solidFill>
            </a:endParaRPr>
          </a:p>
        </p:txBody>
      </p:sp>
    </p:spTree>
    <p:extLst>
      <p:ext uri="{BB962C8B-B14F-4D97-AF65-F5344CB8AC3E}">
        <p14:creationId xmlns:p14="http://schemas.microsoft.com/office/powerpoint/2010/main" val="355754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C64C97-D6E5-67AA-900F-97626B7790DD}"/>
              </a:ext>
            </a:extLst>
          </p:cNvPr>
          <p:cNvSpPr>
            <a:spLocks noGrp="1"/>
          </p:cNvSpPr>
          <p:nvPr>
            <p:ph type="sldNum" sz="quarter" idx="12"/>
          </p:nvPr>
        </p:nvSpPr>
        <p:spPr/>
        <p:txBody>
          <a:bodyPr/>
          <a:lstStyle/>
          <a:p>
            <a:fld id="{80F7BF91-CBCF-D141-A2EC-B94D26E87C5A}" type="slidenum">
              <a:rPr lang="en-BE" smtClean="0"/>
              <a:pPr/>
              <a:t>9</a:t>
            </a:fld>
            <a:endParaRPr lang="en-BE"/>
          </a:p>
        </p:txBody>
      </p:sp>
      <p:pic>
        <p:nvPicPr>
          <p:cNvPr id="6" name="Content Placeholder 5">
            <a:extLst>
              <a:ext uri="{FF2B5EF4-FFF2-40B4-BE49-F238E27FC236}">
                <a16:creationId xmlns:a16="http://schemas.microsoft.com/office/drawing/2014/main" id="{6C708756-3D40-0C94-16A1-78CF779AFA72}"/>
              </a:ext>
            </a:extLst>
          </p:cNvPr>
          <p:cNvPicPr>
            <a:picLocks noGrp="1" noChangeAspect="1"/>
          </p:cNvPicPr>
          <p:nvPr>
            <p:ph idx="1"/>
          </p:nvPr>
        </p:nvPicPr>
        <p:blipFill rotWithShape="1">
          <a:blip r:embed="rId3"/>
          <a:srcRect l="5596" t="16212" r="3905" b="2370"/>
          <a:stretch/>
        </p:blipFill>
        <p:spPr>
          <a:xfrm>
            <a:off x="1418815" y="1082598"/>
            <a:ext cx="8836210" cy="5213928"/>
          </a:xfrm>
          <a:prstGeom prst="rect">
            <a:avLst/>
          </a:prstGeom>
        </p:spPr>
      </p:pic>
      <p:sp>
        <p:nvSpPr>
          <p:cNvPr id="7" name="TextBox 6">
            <a:extLst>
              <a:ext uri="{FF2B5EF4-FFF2-40B4-BE49-F238E27FC236}">
                <a16:creationId xmlns:a16="http://schemas.microsoft.com/office/drawing/2014/main" id="{22FA76E9-D656-E3E1-BE44-16446B262D6C}"/>
              </a:ext>
            </a:extLst>
          </p:cNvPr>
          <p:cNvSpPr txBox="1"/>
          <p:nvPr/>
        </p:nvSpPr>
        <p:spPr>
          <a:xfrm>
            <a:off x="259080" y="302951"/>
            <a:ext cx="11628120" cy="538609"/>
          </a:xfrm>
          <a:prstGeom prst="rect">
            <a:avLst/>
          </a:prstGeom>
          <a:noFill/>
        </p:spPr>
        <p:txBody>
          <a:bodyPr wrap="square" rtlCol="0">
            <a:spAutoFit/>
          </a:bodyPr>
          <a:lstStyle/>
          <a:p>
            <a:r>
              <a:rPr lang="en-GB" sz="2900" b="1" dirty="0">
                <a:solidFill>
                  <a:srgbClr val="004F9F"/>
                </a:solidFill>
                <a:latin typeface="Frank Ruhl Libre" pitchFamily="2" charset="-79"/>
                <a:ea typeface="+mj-ea"/>
                <a:cs typeface="Frank Ruhl Libre" pitchFamily="2" charset="-79"/>
              </a:rPr>
              <a:t>Sustainability</a:t>
            </a:r>
            <a:r>
              <a:rPr lang="en-GB" b="1" dirty="0">
                <a:solidFill>
                  <a:srgbClr val="004F9F"/>
                </a:solidFill>
              </a:rPr>
              <a:t> </a:t>
            </a:r>
            <a:r>
              <a:rPr lang="en-GB" sz="2900" b="1" dirty="0">
                <a:solidFill>
                  <a:srgbClr val="004F9F"/>
                </a:solidFill>
                <a:latin typeface="Frank Ruhl Libre" pitchFamily="2" charset="-79"/>
                <a:ea typeface="+mj-ea"/>
                <a:cs typeface="Frank Ruhl Libre" pitchFamily="2" charset="-79"/>
              </a:rPr>
              <a:t>concerns vary by demographic and product category</a:t>
            </a:r>
            <a:endParaRPr lang="en-BE" sz="2900" b="1" dirty="0">
              <a:solidFill>
                <a:srgbClr val="004F9F"/>
              </a:solidFill>
              <a:latin typeface="Frank Ruhl Libre" pitchFamily="2" charset="-79"/>
              <a:ea typeface="+mj-ea"/>
              <a:cs typeface="Frank Ruhl Libre" pitchFamily="2" charset="-79"/>
            </a:endParaRPr>
          </a:p>
        </p:txBody>
      </p:sp>
      <p:sp>
        <p:nvSpPr>
          <p:cNvPr id="8" name="TextBox 7">
            <a:extLst>
              <a:ext uri="{FF2B5EF4-FFF2-40B4-BE49-F238E27FC236}">
                <a16:creationId xmlns:a16="http://schemas.microsoft.com/office/drawing/2014/main" id="{AEDF5119-ADB2-83BD-E76B-D1E0D4338B77}"/>
              </a:ext>
            </a:extLst>
          </p:cNvPr>
          <p:cNvSpPr txBox="1"/>
          <p:nvPr/>
        </p:nvSpPr>
        <p:spPr>
          <a:xfrm>
            <a:off x="800765" y="6370383"/>
            <a:ext cx="7277915" cy="369332"/>
          </a:xfrm>
          <a:prstGeom prst="rect">
            <a:avLst/>
          </a:prstGeom>
          <a:noFill/>
        </p:spPr>
        <p:txBody>
          <a:bodyPr wrap="square">
            <a:spAutoFit/>
          </a:bodyPr>
          <a:lstStyle/>
          <a:p>
            <a:r>
              <a:rPr lang="en-GB" dirty="0"/>
              <a:t>*</a:t>
            </a:r>
            <a:r>
              <a:rPr lang="en-GB" dirty="0">
                <a:hlinkClick r:id="rId4"/>
              </a:rPr>
              <a:t>Exhibit 3, Disruption and Uncertainty – The State of Grocery Retail 2021</a:t>
            </a:r>
            <a:endParaRPr lang="en-BE" dirty="0"/>
          </a:p>
        </p:txBody>
      </p:sp>
      <p:sp>
        <p:nvSpPr>
          <p:cNvPr id="3" name="Oval 2">
            <a:extLst>
              <a:ext uri="{FF2B5EF4-FFF2-40B4-BE49-F238E27FC236}">
                <a16:creationId xmlns:a16="http://schemas.microsoft.com/office/drawing/2014/main" id="{16CF8F57-1005-1D25-E25B-C50D0DA3EBFD}"/>
              </a:ext>
            </a:extLst>
          </p:cNvPr>
          <p:cNvSpPr/>
          <p:nvPr/>
        </p:nvSpPr>
        <p:spPr>
          <a:xfrm>
            <a:off x="967154" y="3472688"/>
            <a:ext cx="9806031" cy="699262"/>
          </a:xfrm>
          <a:prstGeom prst="ellipse">
            <a:avLst/>
          </a:prstGeom>
          <a:no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883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0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SHAPENAME" val="LogoImag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1LRCzsv.ik_t3bs5QJ6VLg"/>
</p:tagLst>
</file>

<file path=ppt/tags/tag10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1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11.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12.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13.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14.xml><?xml version="1.0" encoding="utf-8"?>
<p:tagLst xmlns:a="http://schemas.openxmlformats.org/drawingml/2006/main" xmlns:r="http://schemas.openxmlformats.org/officeDocument/2006/relationships" xmlns:p="http://schemas.openxmlformats.org/presentationml/2006/main">
  <p:tag name="SHAPENAME" val="5. Source"/>
</p:tagLst>
</file>

<file path=ppt/tags/tag1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xml><?xml version="1.0" encoding="utf-8"?>
<p:tagLst xmlns:a="http://schemas.openxmlformats.org/drawingml/2006/main" xmlns:r="http://schemas.openxmlformats.org/officeDocument/2006/relationships" xmlns:p="http://schemas.openxmlformats.org/presentationml/2006/main">
  <p:tag name="SHAPENAME" val="LogoImag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12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2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7.xml><?xml version="1.0" encoding="utf-8"?>
<p:tagLst xmlns:a="http://schemas.openxmlformats.org/drawingml/2006/main" xmlns:r="http://schemas.openxmlformats.org/officeDocument/2006/relationships" xmlns:p="http://schemas.openxmlformats.org/presentationml/2006/main">
  <p:tag name="SHAPENAME" val="5. Source"/>
</p:tagLst>
</file>

<file path=ppt/tags/tag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xml><?xml version="1.0" encoding="utf-8"?>
<p:tagLst xmlns:a="http://schemas.openxmlformats.org/drawingml/2006/main" xmlns:r="http://schemas.openxmlformats.org/officeDocument/2006/relationships" xmlns:p="http://schemas.openxmlformats.org/presentationml/2006/main">
  <p:tag name="SHAPENAME" val="LogoImag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jPpd5uKiKgbfSxqQQ0aBGA"/>
</p:tagLst>
</file>

<file path=ppt/tags/tag1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3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3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39.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xml><?xml version="1.0" encoding="utf-8"?>
<p:tagLst xmlns:a="http://schemas.openxmlformats.org/drawingml/2006/main" xmlns:r="http://schemas.openxmlformats.org/officeDocument/2006/relationships" xmlns:p="http://schemas.openxmlformats.org/presentationml/2006/main">
  <p:tag name="SHAPENAME" val="LogoImag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PFw0tr2VymfPrG.nUcDKQ"/>
</p:tagLst>
</file>

<file path=ppt/tags/tag14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5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5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5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53.xml><?xml version="1.0" encoding="utf-8"?>
<p:tagLst xmlns:a="http://schemas.openxmlformats.org/drawingml/2006/main" xmlns:r="http://schemas.openxmlformats.org/officeDocument/2006/relationships" xmlns:p="http://schemas.openxmlformats.org/presentationml/2006/main">
  <p:tag name="SHAPENAME" val="5. Source"/>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xml><?xml version="1.0" encoding="utf-8"?>
<p:tagLst xmlns:a="http://schemas.openxmlformats.org/drawingml/2006/main" xmlns:r="http://schemas.openxmlformats.org/officeDocument/2006/relationships" xmlns:p="http://schemas.openxmlformats.org/presentationml/2006/main">
  <p:tag name="SHAPENAME" val="LogoImag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1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6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63.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64.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6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66.xml><?xml version="1.0" encoding="utf-8"?>
<p:tagLst xmlns:a="http://schemas.openxmlformats.org/drawingml/2006/main" xmlns:r="http://schemas.openxmlformats.org/officeDocument/2006/relationships" xmlns:p="http://schemas.openxmlformats.org/presentationml/2006/main">
  <p:tag name="SHAPENAME" val="5. Source"/>
</p:tagLst>
</file>

<file path=ppt/tags/tag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xml><?xml version="1.0" encoding="utf-8"?>
<p:tagLst xmlns:a="http://schemas.openxmlformats.org/drawingml/2006/main" xmlns:r="http://schemas.openxmlformats.org/officeDocument/2006/relationships" xmlns:p="http://schemas.openxmlformats.org/presentationml/2006/main">
  <p:tag name="SHAPENAME" val="5. Source"/>
</p:tagLst>
</file>

<file path=ppt/tags/tag170.xml><?xml version="1.0" encoding="utf-8"?>
<p:tagLst xmlns:a="http://schemas.openxmlformats.org/drawingml/2006/main" xmlns:r="http://schemas.openxmlformats.org/officeDocument/2006/relationships" xmlns:p="http://schemas.openxmlformats.org/presentationml/2006/main">
  <p:tag name="SHAPENAME" val="LogoImag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17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76.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7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7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79.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LogoImage"/>
</p:tagLst>
</file>

<file path=ppt/tags/tag184.xml><?xml version="1.0" encoding="utf-8"?>
<p:tagLst xmlns:a="http://schemas.openxmlformats.org/drawingml/2006/main" xmlns:r="http://schemas.openxmlformats.org/officeDocument/2006/relationships" xmlns:p="http://schemas.openxmlformats.org/presentationml/2006/main">
  <p:tag name="SHAPENAME" val="BottomLine"/>
</p:tagLst>
</file>

<file path=ppt/tags/tag185.xml><?xml version="1.0" encoding="utf-8"?>
<p:tagLst xmlns:a="http://schemas.openxmlformats.org/drawingml/2006/main" xmlns:r="http://schemas.openxmlformats.org/officeDocument/2006/relationships" xmlns:p="http://schemas.openxmlformats.org/presentationml/2006/main">
  <p:tag name="SHAPENAME" val="TopLine"/>
</p:tagLst>
</file>

<file path=ppt/tags/tag1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xml><?xml version="1.0" encoding="utf-8"?>
<p:tagLst xmlns:a="http://schemas.openxmlformats.org/drawingml/2006/main" xmlns:r="http://schemas.openxmlformats.org/officeDocument/2006/relationships" xmlns:p="http://schemas.openxmlformats.org/presentationml/2006/main">
  <p:tag name="SHAPENAME" val="5. Source"/>
</p:tagLst>
</file>

<file path=ppt/tags/tag1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xml><?xml version="1.0" encoding="utf-8"?>
<p:tagLst xmlns:a="http://schemas.openxmlformats.org/drawingml/2006/main" xmlns:r="http://schemas.openxmlformats.org/officeDocument/2006/relationships" xmlns:p="http://schemas.openxmlformats.org/presentationml/2006/main">
  <p:tag name="SHAPENAME" val="LogoImage"/>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SHAPENAME" val="5. Source"/>
</p:tagLst>
</file>

<file path=ppt/tags/tag1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xml><?xml version="1.0" encoding="utf-8"?>
<p:tagLst xmlns:a="http://schemas.openxmlformats.org/drawingml/2006/main" xmlns:r="http://schemas.openxmlformats.org/officeDocument/2006/relationships" xmlns:p="http://schemas.openxmlformats.org/presentationml/2006/main">
  <p:tag name="SHAPENAME" val="LogoImag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SHAPENAME" val="LogoImage"/>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SHAPENAME" val="LogoImag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0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02.xml><?xml version="1.0" encoding="utf-8"?>
<p:tagLst xmlns:a="http://schemas.openxmlformats.org/drawingml/2006/main" xmlns:r="http://schemas.openxmlformats.org/officeDocument/2006/relationships" xmlns:p="http://schemas.openxmlformats.org/presentationml/2006/main">
  <p:tag name="NAME" val="Sticky"/>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xml><?xml version="1.0" encoding="utf-8"?>
<p:tagLst xmlns:a="http://schemas.openxmlformats.org/drawingml/2006/main" xmlns:r="http://schemas.openxmlformats.org/officeDocument/2006/relationships" xmlns:p="http://schemas.openxmlformats.org/presentationml/2006/main">
  <p:tag name="SHAPENAME" val="TopLine"/>
</p:tagLst>
</file>

<file path=ppt/tags/tag209.xml><?xml version="1.0" encoding="utf-8"?>
<p:tagLst xmlns:a="http://schemas.openxmlformats.org/drawingml/2006/main" xmlns:r="http://schemas.openxmlformats.org/officeDocument/2006/relationships" xmlns:p="http://schemas.openxmlformats.org/presentationml/2006/main">
  <p:tag name="SHAPENAME" val="BottomLin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kuMnNaQZ8p68BRBEUJ9KL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52zlh3VjVTVofynSlJkmg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sFxvb7F5tC83vOPVoSYHP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N0PqElmf.AgXwaYP7kwpp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dlJW5alwDkpKGVdT9EGPj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nPiGz8dq96AooDBZCoTtM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cQS31bZjZZ7iL_Lv00E.y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ElyOBzkVUuuqZtBvZX55y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NOwTpKzlVLvw3m1SAaHKQ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N.I.YS6sRrnOjMpOmEB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20sklhGDg_J5JkHAJOV5J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ce6Y8_BTnpJcT3VEGoTS7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j9PGSB.Yrv2IAxfMOpn3d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AW3X1CFIDC4qusIrP4zz8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krPmNZH4GsVvJtBMoVvG.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38vxfNAbplafu34l4tdVh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fSsyIUBhYWNkGIR8H3Ozc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XdLZnI7ZPkIkVgSF0pbwo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9jmzNxhhvsBOOYyT21VX9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Uc04i1Vp0z49cPC_iEDmv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bvjkuSjyi6GFKkte1_1vrg"/>
</p:tagLst>
</file>

<file path=ppt/tags/tag23.xml><?xml version="1.0" encoding="utf-8"?>
<p:tagLst xmlns:a="http://schemas.openxmlformats.org/drawingml/2006/main" xmlns:r="http://schemas.openxmlformats.org/officeDocument/2006/relationships" xmlns:p="http://schemas.openxmlformats.org/presentationml/2006/main">
  <p:tag name="SHAPENAME" val="BottomLin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5p2T24crrjvos_M6p5B2qg"/>
</p:tagLst>
</file>

<file path=ppt/tags/tag231.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232.xml><?xml version="1.0" encoding="utf-8"?>
<p:tagLst xmlns:a="http://schemas.openxmlformats.org/drawingml/2006/main" xmlns:r="http://schemas.openxmlformats.org/officeDocument/2006/relationships" xmlns:p="http://schemas.openxmlformats.org/presentationml/2006/main">
  <p:tag name="NAME" val="Sticky"/>
</p:tagLst>
</file>

<file path=ppt/tags/tag23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34.xml><?xml version="1.0" encoding="utf-8"?>
<p:tagLst xmlns:a="http://schemas.openxmlformats.org/drawingml/2006/main" xmlns:r="http://schemas.openxmlformats.org/officeDocument/2006/relationships" xmlns:p="http://schemas.openxmlformats.org/presentationml/2006/main">
  <p:tag name="SHAPENAME" val="5. Source"/>
</p:tagLst>
</file>

<file path=ppt/tags/tag23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236.xml><?xml version="1.0" encoding="utf-8"?>
<p:tagLst xmlns:a="http://schemas.openxmlformats.org/drawingml/2006/main" xmlns:r="http://schemas.openxmlformats.org/officeDocument/2006/relationships" xmlns:p="http://schemas.openxmlformats.org/presentationml/2006/main">
  <p:tag name="NAME" val="CustomIcon"/>
</p:tagLst>
</file>

<file path=ppt/tags/tag237.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238.xml><?xml version="1.0" encoding="utf-8"?>
<p:tagLst xmlns:a="http://schemas.openxmlformats.org/drawingml/2006/main" xmlns:r="http://schemas.openxmlformats.org/officeDocument/2006/relationships" xmlns:p="http://schemas.openxmlformats.org/presentationml/2006/main">
  <p:tag name="NAME" val="CustomIcon"/>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HAPENAME" val="TopLine"/>
</p:tagLst>
</file>

<file path=ppt/tags/tag2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xml><?xml version="1.0" encoding="utf-8"?>
<p:tagLst xmlns:a="http://schemas.openxmlformats.org/drawingml/2006/main" xmlns:r="http://schemas.openxmlformats.org/officeDocument/2006/relationships" xmlns:p="http://schemas.openxmlformats.org/presentationml/2006/main">
  <p:tag name="SHAPENAME" val="4. Footnote"/>
</p:tagLst>
</file>

<file path=ppt/tags/tag242.xml><?xml version="1.0" encoding="utf-8"?>
<p:tagLst xmlns:a="http://schemas.openxmlformats.org/drawingml/2006/main" xmlns:r="http://schemas.openxmlformats.org/officeDocument/2006/relationships" xmlns:p="http://schemas.openxmlformats.org/presentationml/2006/main">
  <p:tag name="SHAPENAME" val="5. Sourc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ygrdzrQ3485iOjfUmq3Vr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j3IcF_u7RSp4x5912vctU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vzfKBXmA4KjSVCzT_tbpU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qXrS8ZUOcJRcvUpE_bwzgw"/>
</p:tagLst>
</file>

<file path=ppt/tags/tag247.xml><?xml version="1.0" encoding="utf-8"?>
<p:tagLst xmlns:a="http://schemas.openxmlformats.org/drawingml/2006/main" xmlns:r="http://schemas.openxmlformats.org/officeDocument/2006/relationships" xmlns:p="http://schemas.openxmlformats.org/presentationml/2006/main">
  <p:tag name="NAME" val="LineSeparatorDefault"/>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W6bHx2ehFetF1R3YtZgLQ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TK5Yx88yY327b.6my_OpZQ"/>
</p:tagLst>
</file>

<file path=ppt/tags/tag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RT8V5HFS9cvt9J4BbJbdF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d6SVr2bD.4Y91qWh1NQy5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i5v0yMngFhFTdkxSNUDB5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gO21bChPYhueNJz9gkZVI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vIVwpxNeFb.u0xz8ZpSpV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p51DXCYKatqesoD.0RrHy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iQp4etBze5SAuHPbCdZhh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yWl5ZW8c.hdjuEETPvSF9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Rx_hePDqucRUKgZUEcGIv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djXWwVmQOR4SiuDXoAdJng"/>
</p:tagLst>
</file>

<file path=ppt/tags/tag26.xml><?xml version="1.0" encoding="utf-8"?>
<p:tagLst xmlns:a="http://schemas.openxmlformats.org/drawingml/2006/main" xmlns:r="http://schemas.openxmlformats.org/officeDocument/2006/relationships" xmlns:p="http://schemas.openxmlformats.org/presentationml/2006/main">
  <p:tag name="SHAPENAME" val="Grid"/>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m1KHLR4.4HSDsjvD5OtND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8ZnhbApzC2BQf1baHOtL5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Te8SvQMxmPCf9xM5nCgh0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Bv0RvMXg.MeQptN.onfGkA"/>
</p:tagLst>
</file>

<file path=ppt/tags/tag264.xml><?xml version="1.0" encoding="utf-8"?>
<p:tagLst xmlns:a="http://schemas.openxmlformats.org/drawingml/2006/main" xmlns:r="http://schemas.openxmlformats.org/officeDocument/2006/relationships" xmlns:p="http://schemas.openxmlformats.org/presentationml/2006/main">
  <p:tag name="NAME" val="LineBasicImpact"/>
</p:tagLst>
</file>

<file path=ppt/tags/tag265.xml><?xml version="1.0" encoding="utf-8"?>
<p:tagLst xmlns:a="http://schemas.openxmlformats.org/drawingml/2006/main" xmlns:r="http://schemas.openxmlformats.org/officeDocument/2006/relationships" xmlns:p="http://schemas.openxmlformats.org/presentationml/2006/main">
  <p:tag name="NAME" val="LineBasicImpact"/>
</p:tagLst>
</file>

<file path=ppt/tags/tag266.xml><?xml version="1.0" encoding="utf-8"?>
<p:tagLst xmlns:a="http://schemas.openxmlformats.org/drawingml/2006/main" xmlns:r="http://schemas.openxmlformats.org/officeDocument/2006/relationships" xmlns:p="http://schemas.openxmlformats.org/presentationml/2006/main">
  <p:tag name="NAME" val="LineBasicImpact"/>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lY0c_AAIethlXL2v.vG_c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Qr.391Dmja3fKO19jacRv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Vlu1zlD4Dqz_mahWZ9HxOQ"/>
</p:tagLst>
</file>

<file path=ppt/tags/tag27.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cYlYbftkJ.IJdp9uxsSm4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RuWTmN3oWAcA6kW_K81Zd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kjNnNALh5Dx3hLKeh3Sn4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7A5bGtB2con5ZgBjkVJCk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V0_wsZxmvhZ4VY_93zGvA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52xX2kh_bPkS.SUn.MvPP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Fz5t9RwQAtmjWAFRlbUIP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ABHL3jq2O2nOOEJA5VEbb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dBiV49d7cgkh_SrXJhqb5w"/>
</p:tagLst>
</file>

<file path=ppt/tags/tag279.xml><?xml version="1.0" encoding="utf-8"?>
<p:tagLst xmlns:a="http://schemas.openxmlformats.org/drawingml/2006/main" xmlns:r="http://schemas.openxmlformats.org/officeDocument/2006/relationships" xmlns:p="http://schemas.openxmlformats.org/presentationml/2006/main">
  <p:tag name="SHAPENAME" val="LogoImage"/>
</p:tagLst>
</file>

<file path=ppt/tags/tag28.xml><?xml version="1.0" encoding="utf-8"?>
<p:tagLst xmlns:a="http://schemas.openxmlformats.org/drawingml/2006/main" xmlns:r="http://schemas.openxmlformats.org/officeDocument/2006/relationships" xmlns:p="http://schemas.openxmlformats.org/presentationml/2006/main">
  <p:tag name="SHAPENAME" val="LogoImage"/>
</p:tagLst>
</file>

<file path=ppt/tags/tag2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82.xml><?xml version="1.0" encoding="utf-8"?>
<p:tagLst xmlns:a="http://schemas.openxmlformats.org/drawingml/2006/main" xmlns:r="http://schemas.openxmlformats.org/officeDocument/2006/relationships" xmlns:p="http://schemas.openxmlformats.org/presentationml/2006/main">
  <p:tag name="NAME" val="Sticky"/>
</p:tagLst>
</file>

<file path=ppt/tags/tag28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6.xml><?xml version="1.0" encoding="utf-8"?>
<p:tagLst xmlns:a="http://schemas.openxmlformats.org/drawingml/2006/main" xmlns:r="http://schemas.openxmlformats.org/officeDocument/2006/relationships" xmlns:p="http://schemas.openxmlformats.org/presentationml/2006/main">
  <p:tag name="SHAPENAME" val="LogoImage"/>
</p:tagLst>
</file>

<file path=ppt/tags/tag2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8.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290.xml><?xml version="1.0" encoding="utf-8"?>
<p:tagLst xmlns:a="http://schemas.openxmlformats.org/drawingml/2006/main" xmlns:r="http://schemas.openxmlformats.org/officeDocument/2006/relationships" xmlns:p="http://schemas.openxmlformats.org/presentationml/2006/main">
  <p:tag name="SHAPENAME" val="5. Source"/>
</p:tagLst>
</file>

<file path=ppt/tags/tag291.xml><?xml version="1.0" encoding="utf-8"?>
<p:tagLst xmlns:a="http://schemas.openxmlformats.org/drawingml/2006/main" xmlns:r="http://schemas.openxmlformats.org/officeDocument/2006/relationships" xmlns:p="http://schemas.openxmlformats.org/presentationml/2006/main">
  <p:tag name="SHAPENAME" val="5. Sourc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SHAPENAME" val="LogoImage"/>
</p:tagLst>
</file>

<file path=ppt/tags/tag294.xml><?xml version="1.0" encoding="utf-8"?>
<p:tagLst xmlns:a="http://schemas.openxmlformats.org/drawingml/2006/main" xmlns:r="http://schemas.openxmlformats.org/officeDocument/2006/relationships" xmlns:p="http://schemas.openxmlformats.org/presentationml/2006/main">
  <p:tag name="SHAPENAME" val="5. Source"/>
</p:tagLst>
</file>

<file path=ppt/tags/tag295.xml><?xml version="1.0" encoding="utf-8"?>
<p:tagLst xmlns:a="http://schemas.openxmlformats.org/drawingml/2006/main" xmlns:r="http://schemas.openxmlformats.org/officeDocument/2006/relationships" xmlns:p="http://schemas.openxmlformats.org/presentationml/2006/main">
  <p:tag name="SHP_MARVIN_VG_TB_SLIDE_IDENTIFIER" val="5ad08a5faff828e8d4587b4331e1c991"/>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SHAPENAME" val="5. Sourc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n04qM.GAX2O6Cz0a8kgAX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7dzKub.AfRnNbeoMnueHg"/>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QglwJzdgQ4wuhf03bco75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CFjf5wwqd4HkSNJVO0ddr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JoHu07YdDs6bdk5NDxdJz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Rszk6FIBbbVIkaNOcxVCR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qvLTg4Exrs0fKaPIuLoe6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nAa7Mo4i2vMkIc4_zwLyt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RUMfDtLlKOFLsNii8V4mU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GrStd4AWMR_0JI8431sSX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fOgRZzcGaC.XPpOjSXLQb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mbZrGPL8Fr6606Ju8gNw_A"/>
</p:tagLst>
</file>

<file path=ppt/tags/tag31.xml><?xml version="1.0" encoding="utf-8"?>
<p:tagLst xmlns:a="http://schemas.openxmlformats.org/drawingml/2006/main" xmlns:r="http://schemas.openxmlformats.org/officeDocument/2006/relationships" xmlns:p="http://schemas.openxmlformats.org/presentationml/2006/main">
  <p:tag name="NAME" val="Moon"/>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75jlEZrwyxj1a2oCRk9rV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tVz5K1zhMRBJKhgk7ckRD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GvTqFokO7o7JcnFXpZfug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NIAED.m2vUFqU1cnHbU1G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GhDpZuK.eECW8whG4GvyV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oCCdyihqhHNnHnt0T9SQBw"/>
</p:tagLst>
</file>

<file path=ppt/tags/tag316.xml><?xml version="1.0" encoding="utf-8"?>
<p:tagLst xmlns:a="http://schemas.openxmlformats.org/drawingml/2006/main" xmlns:r="http://schemas.openxmlformats.org/officeDocument/2006/relationships" xmlns:p="http://schemas.openxmlformats.org/presentationml/2006/main">
  <p:tag name="NAME" val="LineBasicImpact"/>
</p:tagLst>
</file>

<file path=ppt/tags/tag317.xml><?xml version="1.0" encoding="utf-8"?>
<p:tagLst xmlns:a="http://schemas.openxmlformats.org/drawingml/2006/main" xmlns:r="http://schemas.openxmlformats.org/officeDocument/2006/relationships" xmlns:p="http://schemas.openxmlformats.org/presentationml/2006/main">
  <p:tag name="NAME" val="LineBasicImpact"/>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yrQmZYQkTPxf5n0OueXvG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BSWEXTo.xM5FWI1d7bULCQ"/>
</p:tagLst>
</file>

<file path=ppt/tags/tag32.xml><?xml version="1.0" encoding="utf-8"?>
<p:tagLst xmlns:a="http://schemas.openxmlformats.org/drawingml/2006/main" xmlns:r="http://schemas.openxmlformats.org/officeDocument/2006/relationships" xmlns:p="http://schemas.openxmlformats.org/presentationml/2006/main">
  <p:tag name="NAME" val="Moon"/>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yHQNtGFGZnrbFynqk8KNf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f0hJ5M1grC6SVZLhszU5b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qHBVWsTemSveZ_GbX1d8X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0LZHfalOmJijwByHDOjaQ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bGH5DegH3YLJgDEilhViqw"/>
</p:tagLst>
</file>

<file path=ppt/tags/tag325.xml><?xml version="1.0" encoding="utf-8"?>
<p:tagLst xmlns:a="http://schemas.openxmlformats.org/drawingml/2006/main" xmlns:r="http://schemas.openxmlformats.org/officeDocument/2006/relationships" xmlns:p="http://schemas.openxmlformats.org/presentationml/2006/main">
  <p:tag name="SHAPENAME" val="LogoImage"/>
</p:tagLst>
</file>

<file path=ppt/tags/tag326.xml><?xml version="1.0" encoding="utf-8"?>
<p:tagLst xmlns:a="http://schemas.openxmlformats.org/drawingml/2006/main" xmlns:r="http://schemas.openxmlformats.org/officeDocument/2006/relationships" xmlns:p="http://schemas.openxmlformats.org/presentationml/2006/main">
  <p:tag name="SHAPENAME" val="TopLine"/>
</p:tagLst>
</file>

<file path=ppt/tags/tag327.xml><?xml version="1.0" encoding="utf-8"?>
<p:tagLst xmlns:a="http://schemas.openxmlformats.org/drawingml/2006/main" xmlns:r="http://schemas.openxmlformats.org/officeDocument/2006/relationships" xmlns:p="http://schemas.openxmlformats.org/presentationml/2006/main">
  <p:tag name="SHP_MARVIN_VG_TB_SLIDE_IDENTIFIER" val="5ad08a5faff828e8d4587b4331e1c991"/>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mbZrGPL8Fr6606Ju8gNw_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mbZrGPL8Fr6606Ju8gNw_A"/>
</p:tagLst>
</file>

<file path=ppt/tags/tag33.xml><?xml version="1.0" encoding="utf-8"?>
<p:tagLst xmlns:a="http://schemas.openxmlformats.org/drawingml/2006/main" xmlns:r="http://schemas.openxmlformats.org/officeDocument/2006/relationships" xmlns:p="http://schemas.openxmlformats.org/presentationml/2006/main">
  <p:tag name="NAME" val="Moon"/>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mbZrGPL8Fr6606Ju8gNw_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QglwJzdgQ4wuhf03bco75g"/>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CFjf5wwqd4HkSNJVO0ddr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GrStd4AWMR_0JI8431sSXw"/>
</p:tagLst>
</file>

<file path=ppt/tags/tag336.xml><?xml version="1.0" encoding="utf-8"?>
<p:tagLst xmlns:a="http://schemas.openxmlformats.org/drawingml/2006/main" xmlns:r="http://schemas.openxmlformats.org/officeDocument/2006/relationships" xmlns:p="http://schemas.openxmlformats.org/presentationml/2006/main">
  <p:tag name="NAME" val="LineBasicImpact"/>
</p:tagLst>
</file>

<file path=ppt/tags/tag337.xml><?xml version="1.0" encoding="utf-8"?>
<p:tagLst xmlns:a="http://schemas.openxmlformats.org/drawingml/2006/main" xmlns:r="http://schemas.openxmlformats.org/officeDocument/2006/relationships" xmlns:p="http://schemas.openxmlformats.org/presentationml/2006/main">
  <p:tag name="NAME" val="LineBasicImpact"/>
</p:tagLst>
</file>

<file path=ppt/tags/tag338.xml><?xml version="1.0" encoding="utf-8"?>
<p:tagLst xmlns:a="http://schemas.openxmlformats.org/drawingml/2006/main" xmlns:r="http://schemas.openxmlformats.org/officeDocument/2006/relationships" xmlns:p="http://schemas.openxmlformats.org/presentationml/2006/main">
  <p:tag name="SHAPENAME" val="LogoImage"/>
</p:tagLst>
</file>

<file path=ppt/tags/tag339.xml><?xml version="1.0" encoding="utf-8"?>
<p:tagLst xmlns:a="http://schemas.openxmlformats.org/drawingml/2006/main" xmlns:r="http://schemas.openxmlformats.org/officeDocument/2006/relationships" xmlns:p="http://schemas.openxmlformats.org/presentationml/2006/main">
  <p:tag name="SHAPENAME" val="TopLine"/>
</p:tagLst>
</file>

<file path=ppt/tags/tag34.xml><?xml version="1.0" encoding="utf-8"?>
<p:tagLst xmlns:a="http://schemas.openxmlformats.org/drawingml/2006/main" xmlns:r="http://schemas.openxmlformats.org/officeDocument/2006/relationships" xmlns:p="http://schemas.openxmlformats.org/presentationml/2006/main">
  <p:tag name="ANGLE" val="5"/>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QglwJzdgQ4wuhf03bco75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CFjf5wwqd4HkSNJVO0ddr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QglwJzdgQ4wuhf03bco75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CFjf5wwqd4HkSNJVO0ddr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FVzOwEge8LFdBAZ7ZYvgq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G5ugH2mYDcq.XAxu9CupZ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Oqyt11vmnh6fxLxzLoYaU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OFiEUmpirLGkgWXIb0Ed3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3Dj3IyyKOrYDL8OlMgLeJA"/>
</p:tagLst>
</file>

<file path=ppt/tags/tag35.xml><?xml version="1.0" encoding="utf-8"?>
<p:tagLst xmlns:a="http://schemas.openxmlformats.org/drawingml/2006/main" xmlns:r="http://schemas.openxmlformats.org/officeDocument/2006/relationships" xmlns:p="http://schemas.openxmlformats.org/presentationml/2006/main">
  <p:tag name="ANGLE" val="5"/>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Guk2tCHw.adqY6vA0BWXD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CtdFV9FqYyJr0UmRq2D6yg"/>
</p:tagLst>
</file>

<file path=ppt/tags/tag35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5.xml><?xml version="1.0" encoding="utf-8"?>
<p:tagLst xmlns:a="http://schemas.openxmlformats.org/drawingml/2006/main" xmlns:r="http://schemas.openxmlformats.org/officeDocument/2006/relationships" xmlns:p="http://schemas.openxmlformats.org/presentationml/2006/main">
  <p:tag name="SHAPENAME" val="LogoImage"/>
</p:tagLst>
</file>

<file path=ppt/tags/tag35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7.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8.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59.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xml><?xml version="1.0" encoding="utf-8"?>
<p:tagLst xmlns:a="http://schemas.openxmlformats.org/drawingml/2006/main" xmlns:r="http://schemas.openxmlformats.org/officeDocument/2006/relationships" xmlns:p="http://schemas.openxmlformats.org/presentationml/2006/main">
  <p:tag name="ANGLE" val="4"/>
</p:tagLst>
</file>

<file path=ppt/tags/tag360.xml><?xml version="1.0" encoding="utf-8"?>
<p:tagLst xmlns:a="http://schemas.openxmlformats.org/drawingml/2006/main" xmlns:r="http://schemas.openxmlformats.org/officeDocument/2006/relationships" xmlns:p="http://schemas.openxmlformats.org/presentationml/2006/main">
  <p:tag name="SHAPENAME" val="TopLine"/>
</p:tagLst>
</file>

<file path=ppt/tags/tag36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5.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67.xml><?xml version="1.0" encoding="utf-8"?>
<p:tagLst xmlns:a="http://schemas.openxmlformats.org/drawingml/2006/main" xmlns:r="http://schemas.openxmlformats.org/officeDocument/2006/relationships" xmlns:p="http://schemas.openxmlformats.org/presentationml/2006/main">
  <p:tag name="NAME" val="LineBasicDefault"/>
</p:tagLst>
</file>

<file path=ppt/tags/tag37.xml><?xml version="1.0" encoding="utf-8"?>
<p:tagLst xmlns:a="http://schemas.openxmlformats.org/drawingml/2006/main" xmlns:r="http://schemas.openxmlformats.org/officeDocument/2006/relationships" xmlns:p="http://schemas.openxmlformats.org/presentationml/2006/main">
  <p:tag name="ANGLE" val="4"/>
</p:tagLst>
</file>

<file path=ppt/tags/tag38.xml><?xml version="1.0" encoding="utf-8"?>
<p:tagLst xmlns:a="http://schemas.openxmlformats.org/drawingml/2006/main" xmlns:r="http://schemas.openxmlformats.org/officeDocument/2006/relationships" xmlns:p="http://schemas.openxmlformats.org/presentationml/2006/main">
  <p:tag name="ANGLE" val="3"/>
</p:tagLst>
</file>

<file path=ppt/tags/tag39.xml><?xml version="1.0" encoding="utf-8"?>
<p:tagLst xmlns:a="http://schemas.openxmlformats.org/drawingml/2006/main" xmlns:r="http://schemas.openxmlformats.org/officeDocument/2006/relationships" xmlns:p="http://schemas.openxmlformats.org/presentationml/2006/main">
  <p:tag name="ANGLE" val="3"/>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ANGLE" val="2"/>
</p:tagLst>
</file>

<file path=ppt/tags/tag41.xml><?xml version="1.0" encoding="utf-8"?>
<p:tagLst xmlns:a="http://schemas.openxmlformats.org/drawingml/2006/main" xmlns:r="http://schemas.openxmlformats.org/officeDocument/2006/relationships" xmlns:p="http://schemas.openxmlformats.org/presentationml/2006/main">
  <p:tag name="ANGLE" val="2"/>
</p:tagLst>
</file>

<file path=ppt/tags/tag42.xml><?xml version="1.0" encoding="utf-8"?>
<p:tagLst xmlns:a="http://schemas.openxmlformats.org/drawingml/2006/main" xmlns:r="http://schemas.openxmlformats.org/officeDocument/2006/relationships" xmlns:p="http://schemas.openxmlformats.org/presentationml/2006/main">
  <p:tag name="ANGLE" val="1"/>
</p:tagLst>
</file>

<file path=ppt/tags/tag43.xml><?xml version="1.0" encoding="utf-8"?>
<p:tagLst xmlns:a="http://schemas.openxmlformats.org/drawingml/2006/main" xmlns:r="http://schemas.openxmlformats.org/officeDocument/2006/relationships" xmlns:p="http://schemas.openxmlformats.org/presentationml/2006/main">
  <p:tag name="ANGLE" val="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Kcd9z.T0ityQiOhevFTgFQ"/>
</p:tagLst>
</file>

<file path=ppt/tags/tag46.xml><?xml version="1.0" encoding="utf-8"?>
<p:tagLst xmlns:a="http://schemas.openxmlformats.org/drawingml/2006/main" xmlns:r="http://schemas.openxmlformats.org/officeDocument/2006/relationships" xmlns:p="http://schemas.openxmlformats.org/presentationml/2006/main">
  <p:tag name="SHAPENAME" val="LogoImage"/>
</p:tagLst>
</file>

<file path=ppt/tags/tag47.xml><?xml version="1.0" encoding="utf-8"?>
<p:tagLst xmlns:a="http://schemas.openxmlformats.org/drawingml/2006/main" xmlns:r="http://schemas.openxmlformats.org/officeDocument/2006/relationships" xmlns:p="http://schemas.openxmlformats.org/presentationml/2006/main">
  <p:tag name="SHAPENAME" val="ClientLogo"/>
</p:tagLst>
</file>

<file path=ppt/tags/tag4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9.xml><?xml version="1.0" encoding="utf-8"?>
<p:tagLst xmlns:a="http://schemas.openxmlformats.org/drawingml/2006/main" xmlns:r="http://schemas.openxmlformats.org/officeDocument/2006/relationships" xmlns:p="http://schemas.openxmlformats.org/presentationml/2006/main">
  <p:tag name="SHAPENAME" val="Subtitle"/>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SHAPENAME" val="Title"/>
</p:tagLst>
</file>

<file path=ppt/tags/tag51.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xml><?xml version="1.0" encoding="utf-8"?>
<p:tagLst xmlns:a="http://schemas.openxmlformats.org/drawingml/2006/main" xmlns:r="http://schemas.openxmlformats.org/officeDocument/2006/relationships" xmlns:p="http://schemas.openxmlformats.org/presentationml/2006/main">
  <p:tag name="SHAPENAME" val="5. Source"/>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xml><?xml version="1.0" encoding="utf-8"?>
<p:tagLst xmlns:a="http://schemas.openxmlformats.org/drawingml/2006/main" xmlns:r="http://schemas.openxmlformats.org/officeDocument/2006/relationships" xmlns:p="http://schemas.openxmlformats.org/presentationml/2006/main">
  <p:tag name="SHAPENAME" val="5. Source"/>
</p:tagLst>
</file>

<file path=ppt/tags/tag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zsZQyKFgCFD5XAZPv3AWBQ"/>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Yh.LyJP9Ef7CM8T6PUBqdw"/>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aJMKD2AQ9e77MMhub83YA"/>
</p:tagLst>
</file>

<file path=ppt/tags/tag8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8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6.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87.xml><?xml version="1.0" encoding="utf-8"?>
<p:tagLst xmlns:a="http://schemas.openxmlformats.org/drawingml/2006/main" xmlns:r="http://schemas.openxmlformats.org/officeDocument/2006/relationships" xmlns:p="http://schemas.openxmlformats.org/presentationml/2006/main">
  <p:tag name="SHAPENAME" val="TopLineLeft"/>
</p:tagLst>
</file>

<file path=ppt/tags/tag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PFw0tr2VymfPrG.nUcDKQ"/>
</p:tagLst>
</file>

<file path=ppt/tags/tag90.xml><?xml version="1.0" encoding="utf-8"?>
<p:tagLst xmlns:a="http://schemas.openxmlformats.org/drawingml/2006/main" xmlns:r="http://schemas.openxmlformats.org/officeDocument/2006/relationships" xmlns:p="http://schemas.openxmlformats.org/presentationml/2006/main">
  <p:tag name="SHAPENAME" val="5. Sourc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LogoImag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7P6iKZZoTDSflm.OoOVoMA"/>
</p:tagLst>
</file>

<file path=ppt/tags/tag95.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8.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99.xml><?xml version="1.0" encoding="utf-8"?>
<p:tagLst xmlns:a="http://schemas.openxmlformats.org/drawingml/2006/main" xmlns:r="http://schemas.openxmlformats.org/officeDocument/2006/relationships" xmlns:p="http://schemas.openxmlformats.org/presentationml/2006/main">
  <p:tag name="SHAPENAME" val="TopLineRight"/>
</p:tagLst>
</file>

<file path=ppt/theme/theme1.xml><?xml version="1.0" encoding="utf-8"?>
<a:theme xmlns:a="http://schemas.openxmlformats.org/drawingml/2006/main" name="EC_BLUE">
  <a:themeElements>
    <a:clrScheme name="EUROCOMMERCE">
      <a:dk1>
        <a:srgbClr val="000000"/>
      </a:dk1>
      <a:lt1>
        <a:srgbClr val="FFFFFF"/>
      </a:lt1>
      <a:dk2>
        <a:srgbClr val="44546A"/>
      </a:dk2>
      <a:lt2>
        <a:srgbClr val="E7E6E6"/>
      </a:lt2>
      <a:accent1>
        <a:srgbClr val="28235B"/>
      </a:accent1>
      <a:accent2>
        <a:srgbClr val="004F9F"/>
      </a:accent2>
      <a:accent3>
        <a:srgbClr val="4995D2"/>
      </a:accent3>
      <a:accent4>
        <a:srgbClr val="7FC18E"/>
      </a:accent4>
      <a:accent5>
        <a:srgbClr val="C5D66A"/>
      </a:accent5>
      <a:accent6>
        <a:srgbClr val="92B8C8"/>
      </a:accent6>
      <a:hlink>
        <a:srgbClr val="0563C1"/>
      </a:hlink>
      <a:folHlink>
        <a:srgbClr val="CF12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PT template blue" id="{32916BD0-565A-E54B-AE92-37EE897D9A73}" vid="{C63D95F6-1948-6740-9945-446AB471B0D3}"/>
    </a:ext>
  </a:extLst>
</a:theme>
</file>

<file path=ppt/theme/theme2.xml><?xml version="1.0" encoding="utf-8"?>
<a:theme xmlns:a="http://schemas.openxmlformats.org/drawingml/2006/main" name="QUOTES COL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PT template blue" id="{32916BD0-565A-E54B-AE92-37EE897D9A73}" vid="{7E15FC8D-21FB-BC49-916E-1BA3092CE48E}"/>
    </a:ext>
  </a:extLst>
</a:theme>
</file>

<file path=ppt/theme/theme3.xml><?xml version="1.0" encoding="utf-8"?>
<a:theme xmlns:a="http://schemas.openxmlformats.org/drawingml/2006/main" name="EUROCOMMERCE">
  <a:themeElements>
    <a:clrScheme name="EUROCOMMERCE">
      <a:dk1>
        <a:srgbClr val="000000"/>
      </a:dk1>
      <a:lt1>
        <a:srgbClr val="FFFFFF"/>
      </a:lt1>
      <a:dk2>
        <a:srgbClr val="44546A"/>
      </a:dk2>
      <a:lt2>
        <a:srgbClr val="E7E6E6"/>
      </a:lt2>
      <a:accent1>
        <a:srgbClr val="28235B"/>
      </a:accent1>
      <a:accent2>
        <a:srgbClr val="004F9F"/>
      </a:accent2>
      <a:accent3>
        <a:srgbClr val="4995D2"/>
      </a:accent3>
      <a:accent4>
        <a:srgbClr val="7FC18E"/>
      </a:accent4>
      <a:accent5>
        <a:srgbClr val="C5D66A"/>
      </a:accent5>
      <a:accent6>
        <a:srgbClr val="92B8C8"/>
      </a:accent6>
      <a:hlink>
        <a:srgbClr val="0563C1"/>
      </a:hlink>
      <a:folHlink>
        <a:srgbClr val="CF12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slide deck EuroCommerce 03.2023.pptx  -  Last saved by user" id="{51B0BEBC-6A0A-49B5-A824-C660710A28D3}" vid="{F4F2805D-51D8-4CD8-9C92-298FBC79298E}"/>
    </a:ext>
  </a:extLst>
</a:theme>
</file>

<file path=ppt/theme/theme4.xml><?xml version="1.0" encoding="utf-8"?>
<a:theme xmlns:a="http://schemas.openxmlformats.org/drawingml/2006/main" name="7_Contrast">
  <a:themeElements>
    <a:clrScheme name="Custom 18">
      <a:dk1>
        <a:srgbClr val="FFFFFF"/>
      </a:dk1>
      <a:lt1>
        <a:srgbClr val="051C2C"/>
      </a:lt1>
      <a:dk2>
        <a:srgbClr val="000000"/>
      </a:dk2>
      <a:lt2>
        <a:srgbClr val="000000"/>
      </a:lt2>
      <a:accent1>
        <a:srgbClr val="FFFFFF"/>
      </a:accent1>
      <a:accent2>
        <a:srgbClr val="00A9F4"/>
      </a:accent2>
      <a:accent3>
        <a:srgbClr val="2251FF"/>
      </a:accent3>
      <a:accent4>
        <a:srgbClr val="AAE6F0"/>
      </a:accent4>
      <a:accent5>
        <a:srgbClr val="3C96B4"/>
      </a:accent5>
      <a:accent6>
        <a:srgbClr val="AFC3FF"/>
      </a:accent6>
      <a:hlink>
        <a:srgbClr val="00A9F4"/>
      </a:hlink>
      <a:folHlink>
        <a:srgbClr val="8C5AC8"/>
      </a:folHlink>
    </a:clrScheme>
    <a:fontScheme name="Scheme Blu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Blue">
        <a:dk1>
          <a:srgbClr val="FFFFFF"/>
        </a:dk1>
        <a:lt1>
          <a:srgbClr val="051C2C"/>
        </a:lt1>
        <a:dk2>
          <a:srgbClr val="000000"/>
        </a:dk2>
        <a:lt2>
          <a:srgbClr val="000000"/>
        </a:lt2>
        <a:accent1>
          <a:srgbClr val="FFFFFF"/>
        </a:accent1>
        <a:accent2>
          <a:srgbClr val="00A9F4"/>
        </a:accent2>
        <a:accent3>
          <a:srgbClr val="1F40E6"/>
        </a:accent3>
        <a:accent4>
          <a:srgbClr val="AAE6F0"/>
        </a:accent4>
        <a:accent5>
          <a:srgbClr val="3C96B4"/>
        </a:accent5>
        <a:accent6>
          <a:srgbClr val="AFC3FF"/>
        </a:accent6>
        <a:hlink>
          <a:srgbClr val="00A9F4"/>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White)">
      <a:srgbClr val="FFFFFF"/>
    </a:custClr>
    <a:custClr name="Linear 2 (Pale Blue)">
      <a:srgbClr val="AAE6F0"/>
    </a:custClr>
    <a:custClr name="Linear 3">
      <a:srgbClr val="71D2F1"/>
    </a:custClr>
    <a:custClr name="Linear 4">
      <a:srgbClr val="39BDF3"/>
    </a:custClr>
    <a:custClr name="Linear 5 (Cyan)">
      <a:srgbClr val="00A9F4"/>
    </a:custClr>
    <a:custClr name="Linear 6">
      <a:srgbClr val="027AB1"/>
    </a:custClr>
    <a:custClr name="Linear 7">
      <a:srgbClr val="034B6F"/>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 Firm Base template_Dec 2020.potx" id="{5126C4D4-85E7-4F4D-B09F-F68D0E83C344}" vid="{103DBE46-08E4-4D84-A4AE-E9CCBA0593C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E0425F14C0A043B1505C52FB021505" ma:contentTypeVersion="13" ma:contentTypeDescription="Create a new document." ma:contentTypeScope="" ma:versionID="d1a7638407ba7a1e1f79d52e5144af35">
  <xsd:schema xmlns:xsd="http://www.w3.org/2001/XMLSchema" xmlns:xs="http://www.w3.org/2001/XMLSchema" xmlns:p="http://schemas.microsoft.com/office/2006/metadata/properties" xmlns:ns2="8fe972d8-ac72-4c55-9e34-be337901c278" xmlns:ns3="7f8e6483-4c7c-452e-b19c-b94fb09db65a" targetNamespace="http://schemas.microsoft.com/office/2006/metadata/properties" ma:root="true" ma:fieldsID="06f2adb3258c42a5ec1bf9b53e9b64fe" ns2:_="" ns3:_="">
    <xsd:import namespace="8fe972d8-ac72-4c55-9e34-be337901c278"/>
    <xsd:import namespace="7f8e6483-4c7c-452e-b19c-b94fb09db6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LengthInSecond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972d8-ac72-4c55-9e34-be337901c27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f481731-82a9-4889-8b02-dcf7c692be23}" ma:internalName="TaxCatchAll" ma:showField="CatchAllData" ma:web="8fe972d8-ac72-4c55-9e34-be337901c2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8e6483-4c7c-452e-b19c-b94fb09db6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a3095e-1f21-46a0-95b2-9371f49a58d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DB946C-97CE-46FD-9B46-B3C2B3136475}">
  <ds:schemaRefs>
    <ds:schemaRef ds:uri="http://schemas.microsoft.com/sharepoint/v3/contenttype/forms"/>
  </ds:schemaRefs>
</ds:datastoreItem>
</file>

<file path=customXml/itemProps2.xml><?xml version="1.0" encoding="utf-8"?>
<ds:datastoreItem xmlns:ds="http://schemas.openxmlformats.org/officeDocument/2006/customXml" ds:itemID="{0F446954-4EB2-4909-8BD3-B89BEB1E49F8}">
  <ds:schemaRefs>
    <ds:schemaRef ds:uri="7f8e6483-4c7c-452e-b19c-b94fb09db65a"/>
    <ds:schemaRef ds:uri="8fe972d8-ac72-4c55-9e34-be337901c2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EC_PPT template blue</Template>
  <TotalTime>3156</TotalTime>
  <Words>2620</Words>
  <Application>Microsoft Office PowerPoint</Application>
  <PresentationFormat>Widescreen</PresentationFormat>
  <Paragraphs>383</Paragraphs>
  <Slides>37</Slides>
  <Notes>23</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61" baseType="lpstr">
      <vt:lpstr>Aleo</vt:lpstr>
      <vt:lpstr>Arial</vt:lpstr>
      <vt:lpstr>Calibri</vt:lpstr>
      <vt:lpstr>Calibri Light</vt:lpstr>
      <vt:lpstr>Frank Ruhl Libre</vt:lpstr>
      <vt:lpstr>Frank Ruhl Libre Medium</vt:lpstr>
      <vt:lpstr>Franklin Gothic Book</vt:lpstr>
      <vt:lpstr>Franklin Gothic Medium</vt:lpstr>
      <vt:lpstr>Georgia</vt:lpstr>
      <vt:lpstr>Inter</vt:lpstr>
      <vt:lpstr>Lato</vt:lpstr>
      <vt:lpstr>Open Sans</vt:lpstr>
      <vt:lpstr>Poppins</vt:lpstr>
      <vt:lpstr>Poppins Light</vt:lpstr>
      <vt:lpstr>Poppins Medium</vt:lpstr>
      <vt:lpstr>Poppins SemiBold</vt:lpstr>
      <vt:lpstr>Segoe UI</vt:lpstr>
      <vt:lpstr>Trebuchet MS</vt:lpstr>
      <vt:lpstr>Wingdings</vt:lpstr>
      <vt:lpstr>EC_BLUE</vt:lpstr>
      <vt:lpstr>QUOTES COLOR</vt:lpstr>
      <vt:lpstr>EUROCOMMERCE</vt:lpstr>
      <vt:lpstr>7_Contrast</vt:lpstr>
      <vt:lpstr>think-cell Slide</vt:lpstr>
      <vt:lpstr>PowerPoint Presentation</vt:lpstr>
      <vt:lpstr>PowerPoint Presentation</vt:lpstr>
      <vt:lpstr>About our sector</vt:lpstr>
      <vt:lpstr>PowerPoint Presentation</vt:lpstr>
      <vt:lpstr>Transforming the EU retail and wholesale sector</vt:lpstr>
      <vt:lpstr>The Triple Transformation </vt:lpstr>
      <vt:lpstr>PowerPoint Presentation</vt:lpstr>
      <vt:lpstr>State of Grocery Retail 2021 Disruption &amp; Uncertainty</vt:lpstr>
      <vt:lpstr>PowerPoint Presentation</vt:lpstr>
      <vt:lpstr>PowerPoint Presentation</vt:lpstr>
      <vt:lpstr>State of Grocery Retail Navigating the market headwinds (2022)</vt:lpstr>
      <vt:lpstr>B: Widening polarization (1/2)</vt:lpstr>
      <vt:lpstr>B: Widening polarization (2/2)</vt:lpstr>
      <vt:lpstr>State of Grocery Retail Living with and responding to uncertainty (2023)</vt:lpstr>
      <vt:lpstr>2022 brought us…</vt:lpstr>
      <vt:lpstr>Retail amidst high inflation</vt:lpstr>
      <vt:lpstr>Consumers in a cost-of-living crisis </vt:lpstr>
      <vt:lpstr>Price sensitivity of high and low income groups converging</vt:lpstr>
      <vt:lpstr>Consumers spend less on groceries</vt:lpstr>
      <vt:lpstr>We expect retail food prices to decline staring H2 2023</vt:lpstr>
      <vt:lpstr>PowerPoint Presentation</vt:lpstr>
      <vt:lpstr>The shopping basket in 2022</vt:lpstr>
      <vt:lpstr>The organic shopping basket in 2022</vt:lpstr>
      <vt:lpstr>France </vt:lpstr>
      <vt:lpstr>France Focus on fresh food in hypermarkets and supermarkets</vt:lpstr>
      <vt:lpstr>France Inflation: food</vt:lpstr>
      <vt:lpstr>Inflation</vt:lpstr>
      <vt:lpstr>France Organic market (all products)</vt:lpstr>
      <vt:lpstr>France: Consumer attitudes towards meat in cost-of-living crisis</vt:lpstr>
      <vt:lpstr>PowerPoint Presentation</vt:lpstr>
      <vt:lpstr>consumption in 2022 (1)</vt:lpstr>
      <vt:lpstr>Besides price…..</vt:lpstr>
      <vt:lpstr>Besides price….</vt:lpstr>
      <vt:lpstr>Besides price….</vt:lpstr>
      <vt:lpstr>Besides price….</vt:lpstr>
      <vt:lpstr>EuroCommerce: take-home messages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Marilena Papaeti</dc:creator>
  <cp:lastModifiedBy>Els Bedert</cp:lastModifiedBy>
  <cp:revision>11</cp:revision>
  <dcterms:created xsi:type="dcterms:W3CDTF">2023-02-27T13:31:19Z</dcterms:created>
  <dcterms:modified xsi:type="dcterms:W3CDTF">2023-07-04T15:39:48Z</dcterms:modified>
</cp:coreProperties>
</file>